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autoCompressPictures="0">
  <p:sldMasterIdLst>
    <p:sldMasterId id="2147483840" r:id="rId4"/>
  </p:sldMasterIdLst>
  <p:notesMasterIdLst>
    <p:notesMasterId r:id="rId21"/>
  </p:notesMasterIdLst>
  <p:sldIdLst>
    <p:sldId id="272" r:id="rId5"/>
    <p:sldId id="274" r:id="rId6"/>
    <p:sldId id="278" r:id="rId7"/>
    <p:sldId id="279" r:id="rId8"/>
    <p:sldId id="280" r:id="rId9"/>
    <p:sldId id="281" r:id="rId10"/>
    <p:sldId id="275" r:id="rId11"/>
    <p:sldId id="276" r:id="rId12"/>
    <p:sldId id="282" r:id="rId13"/>
    <p:sldId id="277" r:id="rId14"/>
    <p:sldId id="283" r:id="rId15"/>
    <p:sldId id="286" r:id="rId16"/>
    <p:sldId id="284" r:id="rId17"/>
    <p:sldId id="285" r:id="rId18"/>
    <p:sldId id="287" r:id="rId19"/>
    <p:sldId id="288"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6374" autoAdjust="0"/>
  </p:normalViewPr>
  <p:slideViewPr>
    <p:cSldViewPr snapToGrid="0">
      <p:cViewPr varScale="1">
        <p:scale>
          <a:sx n="110" d="100"/>
          <a:sy n="110" d="100"/>
        </p:scale>
        <p:origin x="576"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EDCC7E3-EB00-4B97-8DAC-35E6BE4220D7}" type="doc">
      <dgm:prSet loTypeId="urn:microsoft.com/office/officeart/2017/3/layout/HorizontalPathTimeline" loCatId="process" qsTypeId="urn:microsoft.com/office/officeart/2005/8/quickstyle/simple1" qsCatId="simple" csTypeId="urn:microsoft.com/office/officeart/2005/8/colors/colorful2" csCatId="colorful" phldr="1"/>
      <dgm:spPr/>
      <dgm:t>
        <a:bodyPr/>
        <a:lstStyle/>
        <a:p>
          <a:endParaRPr lang="en-US"/>
        </a:p>
      </dgm:t>
    </dgm:pt>
    <dgm:pt modelId="{1540F11B-7FAC-42B1-B9E0-CFEF1401CD1C}">
      <dgm:prSet/>
      <dgm:spPr/>
      <dgm:t>
        <a:bodyPr/>
        <a:lstStyle/>
        <a:p>
          <a:pPr>
            <a:defRPr b="1"/>
          </a:pPr>
          <a:r>
            <a:rPr lang="en-US" dirty="0"/>
            <a:t>2021</a:t>
          </a:r>
        </a:p>
      </dgm:t>
    </dgm:pt>
    <dgm:pt modelId="{09D1AA5B-90BD-4E78-A6A5-2263DB549D61}" type="parTrans" cxnId="{FF3636A0-0045-457E-AAB1-6982148D6323}">
      <dgm:prSet/>
      <dgm:spPr/>
      <dgm:t>
        <a:bodyPr/>
        <a:lstStyle/>
        <a:p>
          <a:endParaRPr lang="en-US"/>
        </a:p>
      </dgm:t>
    </dgm:pt>
    <dgm:pt modelId="{DE3F497E-9298-44AD-B1FC-47303CD8222B}" type="sibTrans" cxnId="{FF3636A0-0045-457E-AAB1-6982148D6323}">
      <dgm:prSet/>
      <dgm:spPr/>
      <dgm:t>
        <a:bodyPr/>
        <a:lstStyle/>
        <a:p>
          <a:endParaRPr lang="en-US"/>
        </a:p>
      </dgm:t>
    </dgm:pt>
    <dgm:pt modelId="{CCA67903-E57C-46B6-AFA0-09584D0DAAA4}">
      <dgm:prSet/>
      <dgm:spPr/>
      <dgm:t>
        <a:bodyPr/>
        <a:lstStyle/>
        <a:p>
          <a:pPr algn="ctr"/>
          <a:r>
            <a:rPr lang="en-US" dirty="0"/>
            <a:t>Initial need identified</a:t>
          </a:r>
        </a:p>
      </dgm:t>
    </dgm:pt>
    <dgm:pt modelId="{D95E9F23-179C-45E6-9863-F2C54FEBA974}" type="parTrans" cxnId="{C4830F33-5BD9-43DC-9DF6-D1BD48753C1C}">
      <dgm:prSet/>
      <dgm:spPr/>
      <dgm:t>
        <a:bodyPr/>
        <a:lstStyle/>
        <a:p>
          <a:endParaRPr lang="en-US"/>
        </a:p>
      </dgm:t>
    </dgm:pt>
    <dgm:pt modelId="{BF26BFF8-7E5D-4D69-93D0-ED1437DEE752}" type="sibTrans" cxnId="{C4830F33-5BD9-43DC-9DF6-D1BD48753C1C}">
      <dgm:prSet/>
      <dgm:spPr/>
      <dgm:t>
        <a:bodyPr/>
        <a:lstStyle/>
        <a:p>
          <a:endParaRPr lang="en-US"/>
        </a:p>
      </dgm:t>
    </dgm:pt>
    <dgm:pt modelId="{75C6FF8B-112F-44D8-B641-A08B6DBB25D9}">
      <dgm:prSet/>
      <dgm:spPr/>
      <dgm:t>
        <a:bodyPr/>
        <a:lstStyle/>
        <a:p>
          <a:pPr>
            <a:defRPr b="1"/>
          </a:pPr>
          <a:r>
            <a:rPr lang="en-US" dirty="0"/>
            <a:t>2022</a:t>
          </a:r>
        </a:p>
      </dgm:t>
    </dgm:pt>
    <dgm:pt modelId="{4ADD8ED3-6B30-4D18-A954-B661A191684C}" type="parTrans" cxnId="{24DD085C-90C2-4293-89DC-5584A857EF94}">
      <dgm:prSet/>
      <dgm:spPr/>
      <dgm:t>
        <a:bodyPr/>
        <a:lstStyle/>
        <a:p>
          <a:endParaRPr lang="en-US"/>
        </a:p>
      </dgm:t>
    </dgm:pt>
    <dgm:pt modelId="{C6A7A279-F97F-4810-B643-8169FD784C25}" type="sibTrans" cxnId="{24DD085C-90C2-4293-89DC-5584A857EF94}">
      <dgm:prSet/>
      <dgm:spPr/>
      <dgm:t>
        <a:bodyPr/>
        <a:lstStyle/>
        <a:p>
          <a:endParaRPr lang="en-US"/>
        </a:p>
      </dgm:t>
    </dgm:pt>
    <dgm:pt modelId="{6C16D55C-96AF-479F-9313-42BE6F637450}">
      <dgm:prSet/>
      <dgm:spPr/>
      <dgm:t>
        <a:bodyPr/>
        <a:lstStyle/>
        <a:p>
          <a:pPr algn="ctr"/>
          <a:r>
            <a:rPr lang="en-US" dirty="0"/>
            <a:t>Contract signed with Caselle</a:t>
          </a:r>
        </a:p>
      </dgm:t>
    </dgm:pt>
    <dgm:pt modelId="{5AAA404F-65AA-48CD-A64B-60D170B36AC6}" type="parTrans" cxnId="{4DA7524A-539E-42D7-BB92-41C46F29C70C}">
      <dgm:prSet/>
      <dgm:spPr/>
      <dgm:t>
        <a:bodyPr/>
        <a:lstStyle/>
        <a:p>
          <a:endParaRPr lang="en-US"/>
        </a:p>
      </dgm:t>
    </dgm:pt>
    <dgm:pt modelId="{C0F49D6F-32E0-4401-A07F-DFB6CC93AE3D}" type="sibTrans" cxnId="{4DA7524A-539E-42D7-BB92-41C46F29C70C}">
      <dgm:prSet/>
      <dgm:spPr/>
      <dgm:t>
        <a:bodyPr/>
        <a:lstStyle/>
        <a:p>
          <a:endParaRPr lang="en-US"/>
        </a:p>
      </dgm:t>
    </dgm:pt>
    <dgm:pt modelId="{9B905830-9EF8-4FD0-88BF-6DC2B938E938}">
      <dgm:prSet/>
      <dgm:spPr/>
      <dgm:t>
        <a:bodyPr/>
        <a:lstStyle/>
        <a:p>
          <a:pPr>
            <a:defRPr b="1"/>
          </a:pPr>
          <a:r>
            <a:rPr lang="en-US" dirty="0"/>
            <a:t>2024</a:t>
          </a:r>
        </a:p>
      </dgm:t>
    </dgm:pt>
    <dgm:pt modelId="{00B9FE74-C21B-4FA5-B32E-7AACAAEB6778}" type="parTrans" cxnId="{D29068A5-5A19-4B85-BFD4-931C9BF7B561}">
      <dgm:prSet/>
      <dgm:spPr/>
      <dgm:t>
        <a:bodyPr/>
        <a:lstStyle/>
        <a:p>
          <a:endParaRPr lang="en-US"/>
        </a:p>
      </dgm:t>
    </dgm:pt>
    <dgm:pt modelId="{DCFA57D1-132B-4CD6-977E-4CD867B26080}" type="sibTrans" cxnId="{D29068A5-5A19-4B85-BFD4-931C9BF7B561}">
      <dgm:prSet/>
      <dgm:spPr/>
      <dgm:t>
        <a:bodyPr/>
        <a:lstStyle/>
        <a:p>
          <a:endParaRPr lang="en-US"/>
        </a:p>
      </dgm:t>
    </dgm:pt>
    <dgm:pt modelId="{C997BD41-7B53-496D-BE02-0CBD125D077B}">
      <dgm:prSet/>
      <dgm:spPr/>
      <dgm:t>
        <a:bodyPr/>
        <a:lstStyle/>
        <a:p>
          <a:pPr algn="ctr"/>
          <a:r>
            <a:rPr lang="en-US" dirty="0"/>
            <a:t>Transfer to Caselle system</a:t>
          </a:r>
        </a:p>
      </dgm:t>
    </dgm:pt>
    <dgm:pt modelId="{4EE92BB3-C849-4BCA-9891-BF30A957465B}" type="parTrans" cxnId="{470359A6-8511-4870-AF57-0C7B070CD5C5}">
      <dgm:prSet/>
      <dgm:spPr/>
      <dgm:t>
        <a:bodyPr/>
        <a:lstStyle/>
        <a:p>
          <a:endParaRPr lang="en-US"/>
        </a:p>
      </dgm:t>
    </dgm:pt>
    <dgm:pt modelId="{66766538-822B-4166-89A7-7B7950B23653}" type="sibTrans" cxnId="{470359A6-8511-4870-AF57-0C7B070CD5C5}">
      <dgm:prSet/>
      <dgm:spPr/>
      <dgm:t>
        <a:bodyPr/>
        <a:lstStyle/>
        <a:p>
          <a:endParaRPr lang="en-US"/>
        </a:p>
      </dgm:t>
    </dgm:pt>
    <dgm:pt modelId="{59F7D939-9AE6-4E47-AFA6-6697BDB0206C}" type="pres">
      <dgm:prSet presAssocID="{CEDCC7E3-EB00-4B97-8DAC-35E6BE4220D7}" presName="root" presStyleCnt="0">
        <dgm:presLayoutVars>
          <dgm:chMax/>
          <dgm:chPref/>
          <dgm:animLvl val="lvl"/>
        </dgm:presLayoutVars>
      </dgm:prSet>
      <dgm:spPr/>
    </dgm:pt>
    <dgm:pt modelId="{877224AC-0F40-4374-837F-1FADA95A4A1A}" type="pres">
      <dgm:prSet presAssocID="{CEDCC7E3-EB00-4B97-8DAC-35E6BE4220D7}" presName="divider" presStyleLbl="node1" presStyleIdx="0" presStyleCnt="1"/>
      <dgm:spPr/>
    </dgm:pt>
    <dgm:pt modelId="{E3ADF1A5-B8F8-4E95-89D0-EA998874955F}" type="pres">
      <dgm:prSet presAssocID="{CEDCC7E3-EB00-4B97-8DAC-35E6BE4220D7}" presName="nodes" presStyleCnt="0">
        <dgm:presLayoutVars>
          <dgm:chMax/>
          <dgm:chPref/>
          <dgm:animLvl val="lvl"/>
        </dgm:presLayoutVars>
      </dgm:prSet>
      <dgm:spPr/>
    </dgm:pt>
    <dgm:pt modelId="{2B6C1DDB-0D65-49D3-8F15-502157AE58D0}" type="pres">
      <dgm:prSet presAssocID="{1540F11B-7FAC-42B1-B9E0-CFEF1401CD1C}" presName="composite" presStyleCnt="0"/>
      <dgm:spPr/>
    </dgm:pt>
    <dgm:pt modelId="{C8EA71CB-3630-4D04-9928-0B3A8B035E55}" type="pres">
      <dgm:prSet presAssocID="{1540F11B-7FAC-42B1-B9E0-CFEF1401CD1C}" presName="L1TextContainer" presStyleLbl="revTx" presStyleIdx="0" presStyleCnt="3">
        <dgm:presLayoutVars>
          <dgm:chMax val="1"/>
          <dgm:chPref val="1"/>
          <dgm:bulletEnabled val="1"/>
        </dgm:presLayoutVars>
      </dgm:prSet>
      <dgm:spPr/>
    </dgm:pt>
    <dgm:pt modelId="{8D9A23B2-017E-4E33-BC56-A4C65346A023}" type="pres">
      <dgm:prSet presAssocID="{1540F11B-7FAC-42B1-B9E0-CFEF1401CD1C}" presName="L2TextContainerWrapper" presStyleCnt="0">
        <dgm:presLayoutVars>
          <dgm:chMax val="0"/>
          <dgm:chPref val="0"/>
          <dgm:bulletEnabled val="1"/>
        </dgm:presLayoutVars>
      </dgm:prSet>
      <dgm:spPr/>
    </dgm:pt>
    <dgm:pt modelId="{E8127732-2EDD-4C1B-A870-5B4C59E3C832}" type="pres">
      <dgm:prSet presAssocID="{1540F11B-7FAC-42B1-B9E0-CFEF1401CD1C}" presName="L2TextContainer" presStyleLbl="bgAccFollowNode1" presStyleIdx="0" presStyleCnt="3"/>
      <dgm:spPr/>
    </dgm:pt>
    <dgm:pt modelId="{33342D70-3988-4A5A-BC7D-E79596430931}" type="pres">
      <dgm:prSet presAssocID="{1540F11B-7FAC-42B1-B9E0-CFEF1401CD1C}" presName="FlexibleEmptyPlaceHolder" presStyleCnt="0"/>
      <dgm:spPr/>
    </dgm:pt>
    <dgm:pt modelId="{141B2EB2-D277-4762-8C08-1D0629CBFD31}" type="pres">
      <dgm:prSet presAssocID="{1540F11B-7FAC-42B1-B9E0-CFEF1401CD1C}" presName="ConnectLine" presStyleLbl="alignNode1" presStyleIdx="0" presStyleCnt="3"/>
      <dgm:spPr>
        <a:solidFill>
          <a:schemeClr val="accent2">
            <a:hueOff val="953895"/>
            <a:satOff val="-21764"/>
            <a:lumOff val="8039"/>
            <a:alphaOff val="0"/>
          </a:schemeClr>
        </a:solidFill>
        <a:ln w="6350" cap="flat" cmpd="sng" algn="ctr">
          <a:solidFill>
            <a:schemeClr val="accent2">
              <a:hueOff val="953895"/>
              <a:satOff val="-21764"/>
              <a:lumOff val="8039"/>
              <a:alphaOff val="0"/>
            </a:schemeClr>
          </a:solidFill>
          <a:prstDash val="dash"/>
        </a:ln>
        <a:effectLst/>
      </dgm:spPr>
    </dgm:pt>
    <dgm:pt modelId="{691F0E67-5203-4D52-8736-D02A92E50EF8}" type="pres">
      <dgm:prSet presAssocID="{1540F11B-7FAC-42B1-B9E0-CFEF1401CD1C}" presName="ConnectorPoint" presStyleLbl="fgAcc1" presStyleIdx="0" presStyleCnt="3"/>
      <dgm:spPr>
        <a:solidFill>
          <a:schemeClr val="lt1">
            <a:alpha val="90000"/>
            <a:hueOff val="0"/>
            <a:satOff val="0"/>
            <a:lumOff val="0"/>
            <a:alphaOff val="0"/>
          </a:schemeClr>
        </a:solidFill>
        <a:ln w="12700" cap="flat" cmpd="sng" algn="ctr">
          <a:noFill/>
          <a:prstDash val="solid"/>
        </a:ln>
        <a:effectLst/>
      </dgm:spPr>
    </dgm:pt>
    <dgm:pt modelId="{FE4CDF4C-D31F-47E8-9D4A-D6C6E0B1E82D}" type="pres">
      <dgm:prSet presAssocID="{1540F11B-7FAC-42B1-B9E0-CFEF1401CD1C}" presName="EmptyPlaceHolder" presStyleCnt="0"/>
      <dgm:spPr/>
    </dgm:pt>
    <dgm:pt modelId="{24236F6F-4FCF-4579-AAA9-272828C97174}" type="pres">
      <dgm:prSet presAssocID="{DE3F497E-9298-44AD-B1FC-47303CD8222B}" presName="spaceBetweenRectangles" presStyleCnt="0"/>
      <dgm:spPr/>
    </dgm:pt>
    <dgm:pt modelId="{47F6B780-0BA1-42A8-8D64-9F2EFA4D6FB9}" type="pres">
      <dgm:prSet presAssocID="{75C6FF8B-112F-44D8-B641-A08B6DBB25D9}" presName="composite" presStyleCnt="0"/>
      <dgm:spPr/>
    </dgm:pt>
    <dgm:pt modelId="{680EBAD4-7EB0-4B57-80F2-8A459C050254}" type="pres">
      <dgm:prSet presAssocID="{75C6FF8B-112F-44D8-B641-A08B6DBB25D9}" presName="L1TextContainer" presStyleLbl="revTx" presStyleIdx="1" presStyleCnt="3">
        <dgm:presLayoutVars>
          <dgm:chMax val="1"/>
          <dgm:chPref val="1"/>
          <dgm:bulletEnabled val="1"/>
        </dgm:presLayoutVars>
      </dgm:prSet>
      <dgm:spPr/>
    </dgm:pt>
    <dgm:pt modelId="{DA50A6DD-EA2E-4CCA-A4FE-C81F64CB15F5}" type="pres">
      <dgm:prSet presAssocID="{75C6FF8B-112F-44D8-B641-A08B6DBB25D9}" presName="L2TextContainerWrapper" presStyleCnt="0">
        <dgm:presLayoutVars>
          <dgm:chMax val="0"/>
          <dgm:chPref val="0"/>
          <dgm:bulletEnabled val="1"/>
        </dgm:presLayoutVars>
      </dgm:prSet>
      <dgm:spPr/>
    </dgm:pt>
    <dgm:pt modelId="{91659FDF-0BC1-474A-B09F-10E50FF7C308}" type="pres">
      <dgm:prSet presAssocID="{75C6FF8B-112F-44D8-B641-A08B6DBB25D9}" presName="L2TextContainer" presStyleLbl="bgAccFollowNode1" presStyleIdx="1" presStyleCnt="3"/>
      <dgm:spPr/>
    </dgm:pt>
    <dgm:pt modelId="{5AC81321-78AF-42F6-95B2-668E9B190B39}" type="pres">
      <dgm:prSet presAssocID="{75C6FF8B-112F-44D8-B641-A08B6DBB25D9}" presName="FlexibleEmptyPlaceHolder" presStyleCnt="0"/>
      <dgm:spPr/>
    </dgm:pt>
    <dgm:pt modelId="{6AE6B695-3712-4C82-9B2C-F82BBD26B283}" type="pres">
      <dgm:prSet presAssocID="{75C6FF8B-112F-44D8-B641-A08B6DBB25D9}" presName="ConnectLine" presStyleLbl="alignNode1" presStyleIdx="1" presStyleCnt="3"/>
      <dgm:spPr>
        <a:solidFill>
          <a:schemeClr val="accent2">
            <a:hueOff val="1430842"/>
            <a:satOff val="-32646"/>
            <a:lumOff val="12059"/>
            <a:alphaOff val="0"/>
          </a:schemeClr>
        </a:solidFill>
        <a:ln w="6350" cap="flat" cmpd="sng" algn="ctr">
          <a:solidFill>
            <a:schemeClr val="accent2">
              <a:hueOff val="1430842"/>
              <a:satOff val="-32646"/>
              <a:lumOff val="12059"/>
              <a:alphaOff val="0"/>
            </a:schemeClr>
          </a:solidFill>
          <a:prstDash val="dash"/>
        </a:ln>
        <a:effectLst/>
      </dgm:spPr>
    </dgm:pt>
    <dgm:pt modelId="{2074D97D-E803-43DD-9808-D5A7B7E19402}" type="pres">
      <dgm:prSet presAssocID="{75C6FF8B-112F-44D8-B641-A08B6DBB25D9}" presName="ConnectorPoint" presStyleLbl="fgAcc1" presStyleIdx="1" presStyleCnt="3"/>
      <dgm:spPr>
        <a:solidFill>
          <a:schemeClr val="lt1">
            <a:alpha val="90000"/>
            <a:hueOff val="0"/>
            <a:satOff val="0"/>
            <a:lumOff val="0"/>
            <a:alphaOff val="0"/>
          </a:schemeClr>
        </a:solidFill>
        <a:ln w="12700" cap="flat" cmpd="sng" algn="ctr">
          <a:noFill/>
          <a:prstDash val="solid"/>
        </a:ln>
        <a:effectLst/>
      </dgm:spPr>
    </dgm:pt>
    <dgm:pt modelId="{D3C4B601-D025-4CD9-964F-515BCEDC8829}" type="pres">
      <dgm:prSet presAssocID="{75C6FF8B-112F-44D8-B641-A08B6DBB25D9}" presName="EmptyPlaceHolder" presStyleCnt="0"/>
      <dgm:spPr/>
    </dgm:pt>
    <dgm:pt modelId="{7D22A4F6-B7E5-413B-9389-1335F8010026}" type="pres">
      <dgm:prSet presAssocID="{C6A7A279-F97F-4810-B643-8169FD784C25}" presName="spaceBetweenRectangles" presStyleCnt="0"/>
      <dgm:spPr/>
    </dgm:pt>
    <dgm:pt modelId="{757FE313-5B40-4A1D-91FE-4C74204FD3A0}" type="pres">
      <dgm:prSet presAssocID="{9B905830-9EF8-4FD0-88BF-6DC2B938E938}" presName="composite" presStyleCnt="0"/>
      <dgm:spPr/>
    </dgm:pt>
    <dgm:pt modelId="{B74630E5-93CE-4062-B511-6B3933F048E4}" type="pres">
      <dgm:prSet presAssocID="{9B905830-9EF8-4FD0-88BF-6DC2B938E938}" presName="L1TextContainer" presStyleLbl="revTx" presStyleIdx="2" presStyleCnt="3">
        <dgm:presLayoutVars>
          <dgm:chMax val="1"/>
          <dgm:chPref val="1"/>
          <dgm:bulletEnabled val="1"/>
        </dgm:presLayoutVars>
      </dgm:prSet>
      <dgm:spPr/>
    </dgm:pt>
    <dgm:pt modelId="{10168BA2-E0D9-4F66-972C-719145E573A3}" type="pres">
      <dgm:prSet presAssocID="{9B905830-9EF8-4FD0-88BF-6DC2B938E938}" presName="L2TextContainerWrapper" presStyleCnt="0">
        <dgm:presLayoutVars>
          <dgm:chMax val="0"/>
          <dgm:chPref val="0"/>
          <dgm:bulletEnabled val="1"/>
        </dgm:presLayoutVars>
      </dgm:prSet>
      <dgm:spPr/>
    </dgm:pt>
    <dgm:pt modelId="{4D98A3A5-20C3-4E9F-A44A-25FA359002E4}" type="pres">
      <dgm:prSet presAssocID="{9B905830-9EF8-4FD0-88BF-6DC2B938E938}" presName="L2TextContainer" presStyleLbl="bgAccFollowNode1" presStyleIdx="2" presStyleCnt="3"/>
      <dgm:spPr/>
    </dgm:pt>
    <dgm:pt modelId="{D3CB2A46-135D-467D-B749-89D7FFD15FCF}" type="pres">
      <dgm:prSet presAssocID="{9B905830-9EF8-4FD0-88BF-6DC2B938E938}" presName="FlexibleEmptyPlaceHolder" presStyleCnt="0"/>
      <dgm:spPr/>
    </dgm:pt>
    <dgm:pt modelId="{0B3FEEA6-1BBC-426E-8D10-755F2E816982}" type="pres">
      <dgm:prSet presAssocID="{9B905830-9EF8-4FD0-88BF-6DC2B938E938}" presName="ConnectLine" presStyleLbl="alignNode1" presStyleIdx="2" presStyleCnt="3"/>
      <dgm:spPr>
        <a:solidFill>
          <a:schemeClr val="accent2">
            <a:hueOff val="1907789"/>
            <a:satOff val="-43528"/>
            <a:lumOff val="16079"/>
            <a:alphaOff val="0"/>
          </a:schemeClr>
        </a:solidFill>
        <a:ln w="6350" cap="flat" cmpd="sng" algn="ctr">
          <a:solidFill>
            <a:schemeClr val="accent2">
              <a:hueOff val="1907789"/>
              <a:satOff val="-43528"/>
              <a:lumOff val="16079"/>
              <a:alphaOff val="0"/>
            </a:schemeClr>
          </a:solidFill>
          <a:prstDash val="dash"/>
        </a:ln>
        <a:effectLst/>
      </dgm:spPr>
    </dgm:pt>
    <dgm:pt modelId="{2903F0E1-3274-4720-8D81-68FE2ABA61B1}" type="pres">
      <dgm:prSet presAssocID="{9B905830-9EF8-4FD0-88BF-6DC2B938E938}" presName="ConnectorPoint" presStyleLbl="fgAcc1" presStyleIdx="2" presStyleCnt="3"/>
      <dgm:spPr>
        <a:solidFill>
          <a:schemeClr val="lt1">
            <a:alpha val="90000"/>
            <a:hueOff val="0"/>
            <a:satOff val="0"/>
            <a:lumOff val="0"/>
            <a:alphaOff val="0"/>
          </a:schemeClr>
        </a:solidFill>
        <a:ln w="12700" cap="flat" cmpd="sng" algn="ctr">
          <a:noFill/>
          <a:prstDash val="solid"/>
        </a:ln>
        <a:effectLst/>
      </dgm:spPr>
    </dgm:pt>
    <dgm:pt modelId="{CB18883C-36DF-4D8B-90C0-D847C7C1AE4C}" type="pres">
      <dgm:prSet presAssocID="{9B905830-9EF8-4FD0-88BF-6DC2B938E938}" presName="EmptyPlaceHolder" presStyleCnt="0"/>
      <dgm:spPr/>
    </dgm:pt>
  </dgm:ptLst>
  <dgm:cxnLst>
    <dgm:cxn modelId="{A9FD4129-B8A7-430A-9603-76003BD5771B}" type="presOf" srcId="{CEDCC7E3-EB00-4B97-8DAC-35E6BE4220D7}" destId="{59F7D939-9AE6-4E47-AFA6-6697BDB0206C}" srcOrd="0" destOrd="0" presId="urn:microsoft.com/office/officeart/2017/3/layout/HorizontalPathTimeline"/>
    <dgm:cxn modelId="{C4830F33-5BD9-43DC-9DF6-D1BD48753C1C}" srcId="{1540F11B-7FAC-42B1-B9E0-CFEF1401CD1C}" destId="{CCA67903-E57C-46B6-AFA0-09584D0DAAA4}" srcOrd="0" destOrd="0" parTransId="{D95E9F23-179C-45E6-9863-F2C54FEBA974}" sibTransId="{BF26BFF8-7E5D-4D69-93D0-ED1437DEE752}"/>
    <dgm:cxn modelId="{24DD085C-90C2-4293-89DC-5584A857EF94}" srcId="{CEDCC7E3-EB00-4B97-8DAC-35E6BE4220D7}" destId="{75C6FF8B-112F-44D8-B641-A08B6DBB25D9}" srcOrd="1" destOrd="0" parTransId="{4ADD8ED3-6B30-4D18-A954-B661A191684C}" sibTransId="{C6A7A279-F97F-4810-B643-8169FD784C25}"/>
    <dgm:cxn modelId="{4DA7524A-539E-42D7-BB92-41C46F29C70C}" srcId="{75C6FF8B-112F-44D8-B641-A08B6DBB25D9}" destId="{6C16D55C-96AF-479F-9313-42BE6F637450}" srcOrd="0" destOrd="0" parTransId="{5AAA404F-65AA-48CD-A64B-60D170B36AC6}" sibTransId="{C0F49D6F-32E0-4401-A07F-DFB6CC93AE3D}"/>
    <dgm:cxn modelId="{D329D06B-D964-408F-898B-0BD513717111}" type="presOf" srcId="{6C16D55C-96AF-479F-9313-42BE6F637450}" destId="{91659FDF-0BC1-474A-B09F-10E50FF7C308}" srcOrd="0" destOrd="0" presId="urn:microsoft.com/office/officeart/2017/3/layout/HorizontalPathTimeline"/>
    <dgm:cxn modelId="{52A67452-6828-411F-B32D-38ED737D2A4B}" type="presOf" srcId="{1540F11B-7FAC-42B1-B9E0-CFEF1401CD1C}" destId="{C8EA71CB-3630-4D04-9928-0B3A8B035E55}" srcOrd="0" destOrd="0" presId="urn:microsoft.com/office/officeart/2017/3/layout/HorizontalPathTimeline"/>
    <dgm:cxn modelId="{112D7D74-849E-4CB1-9368-C4AE1AB7A2D6}" type="presOf" srcId="{75C6FF8B-112F-44D8-B641-A08B6DBB25D9}" destId="{680EBAD4-7EB0-4B57-80F2-8A459C050254}" srcOrd="0" destOrd="0" presId="urn:microsoft.com/office/officeart/2017/3/layout/HorizontalPathTimeline"/>
    <dgm:cxn modelId="{B2E93985-D058-4E24-93BD-9C4EE47692B1}" type="presOf" srcId="{CCA67903-E57C-46B6-AFA0-09584D0DAAA4}" destId="{E8127732-2EDD-4C1B-A870-5B4C59E3C832}" srcOrd="0" destOrd="0" presId="urn:microsoft.com/office/officeart/2017/3/layout/HorizontalPathTimeline"/>
    <dgm:cxn modelId="{FF3636A0-0045-457E-AAB1-6982148D6323}" srcId="{CEDCC7E3-EB00-4B97-8DAC-35E6BE4220D7}" destId="{1540F11B-7FAC-42B1-B9E0-CFEF1401CD1C}" srcOrd="0" destOrd="0" parTransId="{09D1AA5B-90BD-4E78-A6A5-2263DB549D61}" sibTransId="{DE3F497E-9298-44AD-B1FC-47303CD8222B}"/>
    <dgm:cxn modelId="{D29068A5-5A19-4B85-BFD4-931C9BF7B561}" srcId="{CEDCC7E3-EB00-4B97-8DAC-35E6BE4220D7}" destId="{9B905830-9EF8-4FD0-88BF-6DC2B938E938}" srcOrd="2" destOrd="0" parTransId="{00B9FE74-C21B-4FA5-B32E-7AACAAEB6778}" sibTransId="{DCFA57D1-132B-4CD6-977E-4CD867B26080}"/>
    <dgm:cxn modelId="{470359A6-8511-4870-AF57-0C7B070CD5C5}" srcId="{9B905830-9EF8-4FD0-88BF-6DC2B938E938}" destId="{C997BD41-7B53-496D-BE02-0CBD125D077B}" srcOrd="0" destOrd="0" parTransId="{4EE92BB3-C849-4BCA-9891-BF30A957465B}" sibTransId="{66766538-822B-4166-89A7-7B7950B23653}"/>
    <dgm:cxn modelId="{B4C80CB3-7F82-4DF2-B8E8-D8931E73B563}" type="presOf" srcId="{C997BD41-7B53-496D-BE02-0CBD125D077B}" destId="{4D98A3A5-20C3-4E9F-A44A-25FA359002E4}" srcOrd="0" destOrd="0" presId="urn:microsoft.com/office/officeart/2017/3/layout/HorizontalPathTimeline"/>
    <dgm:cxn modelId="{815ABCD3-862A-456D-A233-AACF9D001107}" type="presOf" srcId="{9B905830-9EF8-4FD0-88BF-6DC2B938E938}" destId="{B74630E5-93CE-4062-B511-6B3933F048E4}" srcOrd="0" destOrd="0" presId="urn:microsoft.com/office/officeart/2017/3/layout/HorizontalPathTimeline"/>
    <dgm:cxn modelId="{E98A5A35-38A2-4264-950C-11566612FBBC}" type="presParOf" srcId="{59F7D939-9AE6-4E47-AFA6-6697BDB0206C}" destId="{877224AC-0F40-4374-837F-1FADA95A4A1A}" srcOrd="0" destOrd="0" presId="urn:microsoft.com/office/officeart/2017/3/layout/HorizontalPathTimeline"/>
    <dgm:cxn modelId="{59DF9275-A4A3-4C83-B020-25EE6801A9C3}" type="presParOf" srcId="{59F7D939-9AE6-4E47-AFA6-6697BDB0206C}" destId="{E3ADF1A5-B8F8-4E95-89D0-EA998874955F}" srcOrd="1" destOrd="0" presId="urn:microsoft.com/office/officeart/2017/3/layout/HorizontalPathTimeline"/>
    <dgm:cxn modelId="{03E00BD9-3ED4-43E2-91C5-E5EE9EF27E24}" type="presParOf" srcId="{E3ADF1A5-B8F8-4E95-89D0-EA998874955F}" destId="{2B6C1DDB-0D65-49D3-8F15-502157AE58D0}" srcOrd="0" destOrd="0" presId="urn:microsoft.com/office/officeart/2017/3/layout/HorizontalPathTimeline"/>
    <dgm:cxn modelId="{497C562C-6F6C-470A-A3C2-AD4111DB3C92}" type="presParOf" srcId="{2B6C1DDB-0D65-49D3-8F15-502157AE58D0}" destId="{C8EA71CB-3630-4D04-9928-0B3A8B035E55}" srcOrd="0" destOrd="0" presId="urn:microsoft.com/office/officeart/2017/3/layout/HorizontalPathTimeline"/>
    <dgm:cxn modelId="{E59ECDBE-AE87-496B-B4E3-5ADC060639B6}" type="presParOf" srcId="{2B6C1DDB-0D65-49D3-8F15-502157AE58D0}" destId="{8D9A23B2-017E-4E33-BC56-A4C65346A023}" srcOrd="1" destOrd="0" presId="urn:microsoft.com/office/officeart/2017/3/layout/HorizontalPathTimeline"/>
    <dgm:cxn modelId="{02FCA082-6C72-419C-A258-890293DE1D25}" type="presParOf" srcId="{8D9A23B2-017E-4E33-BC56-A4C65346A023}" destId="{E8127732-2EDD-4C1B-A870-5B4C59E3C832}" srcOrd="0" destOrd="0" presId="urn:microsoft.com/office/officeart/2017/3/layout/HorizontalPathTimeline"/>
    <dgm:cxn modelId="{686EF1D6-29D8-48E8-8045-DCCC638D10F6}" type="presParOf" srcId="{8D9A23B2-017E-4E33-BC56-A4C65346A023}" destId="{33342D70-3988-4A5A-BC7D-E79596430931}" srcOrd="1" destOrd="0" presId="urn:microsoft.com/office/officeart/2017/3/layout/HorizontalPathTimeline"/>
    <dgm:cxn modelId="{C5EE5583-98A1-4533-8590-B4C71EA52C9D}" type="presParOf" srcId="{2B6C1DDB-0D65-49D3-8F15-502157AE58D0}" destId="{141B2EB2-D277-4762-8C08-1D0629CBFD31}" srcOrd="2" destOrd="0" presId="urn:microsoft.com/office/officeart/2017/3/layout/HorizontalPathTimeline"/>
    <dgm:cxn modelId="{491F0961-9D8F-44A8-B2B3-A6D5C475D78F}" type="presParOf" srcId="{2B6C1DDB-0D65-49D3-8F15-502157AE58D0}" destId="{691F0E67-5203-4D52-8736-D02A92E50EF8}" srcOrd="3" destOrd="0" presId="urn:microsoft.com/office/officeart/2017/3/layout/HorizontalPathTimeline"/>
    <dgm:cxn modelId="{8B76A329-6DE5-49F5-ABFC-62DFD705343D}" type="presParOf" srcId="{2B6C1DDB-0D65-49D3-8F15-502157AE58D0}" destId="{FE4CDF4C-D31F-47E8-9D4A-D6C6E0B1E82D}" srcOrd="4" destOrd="0" presId="urn:microsoft.com/office/officeart/2017/3/layout/HorizontalPathTimeline"/>
    <dgm:cxn modelId="{6A1714B4-5E65-47B6-9EDE-D9A47F427B3A}" type="presParOf" srcId="{E3ADF1A5-B8F8-4E95-89D0-EA998874955F}" destId="{24236F6F-4FCF-4579-AAA9-272828C97174}" srcOrd="1" destOrd="0" presId="urn:microsoft.com/office/officeart/2017/3/layout/HorizontalPathTimeline"/>
    <dgm:cxn modelId="{67DACEBC-5846-4B67-AB47-92121C9702F0}" type="presParOf" srcId="{E3ADF1A5-B8F8-4E95-89D0-EA998874955F}" destId="{47F6B780-0BA1-42A8-8D64-9F2EFA4D6FB9}" srcOrd="2" destOrd="0" presId="urn:microsoft.com/office/officeart/2017/3/layout/HorizontalPathTimeline"/>
    <dgm:cxn modelId="{C4ABCB24-825B-49BD-A806-AED6EFAEC68C}" type="presParOf" srcId="{47F6B780-0BA1-42A8-8D64-9F2EFA4D6FB9}" destId="{680EBAD4-7EB0-4B57-80F2-8A459C050254}" srcOrd="0" destOrd="0" presId="urn:microsoft.com/office/officeart/2017/3/layout/HorizontalPathTimeline"/>
    <dgm:cxn modelId="{B7811EB8-BC3A-403B-B9A9-4D5E2E200FD5}" type="presParOf" srcId="{47F6B780-0BA1-42A8-8D64-9F2EFA4D6FB9}" destId="{DA50A6DD-EA2E-4CCA-A4FE-C81F64CB15F5}" srcOrd="1" destOrd="0" presId="urn:microsoft.com/office/officeart/2017/3/layout/HorizontalPathTimeline"/>
    <dgm:cxn modelId="{D8BB2036-2440-46C9-8230-ADF53E2737E1}" type="presParOf" srcId="{DA50A6DD-EA2E-4CCA-A4FE-C81F64CB15F5}" destId="{91659FDF-0BC1-474A-B09F-10E50FF7C308}" srcOrd="0" destOrd="0" presId="urn:microsoft.com/office/officeart/2017/3/layout/HorizontalPathTimeline"/>
    <dgm:cxn modelId="{176052BD-6A5A-4074-AB59-F0F1E0C24854}" type="presParOf" srcId="{DA50A6DD-EA2E-4CCA-A4FE-C81F64CB15F5}" destId="{5AC81321-78AF-42F6-95B2-668E9B190B39}" srcOrd="1" destOrd="0" presId="urn:microsoft.com/office/officeart/2017/3/layout/HorizontalPathTimeline"/>
    <dgm:cxn modelId="{7A457D44-F0F2-4035-BAAE-DA6971C8FD6F}" type="presParOf" srcId="{47F6B780-0BA1-42A8-8D64-9F2EFA4D6FB9}" destId="{6AE6B695-3712-4C82-9B2C-F82BBD26B283}" srcOrd="2" destOrd="0" presId="urn:microsoft.com/office/officeart/2017/3/layout/HorizontalPathTimeline"/>
    <dgm:cxn modelId="{DF1E8CE1-363E-4F28-8D58-8658E1774215}" type="presParOf" srcId="{47F6B780-0BA1-42A8-8D64-9F2EFA4D6FB9}" destId="{2074D97D-E803-43DD-9808-D5A7B7E19402}" srcOrd="3" destOrd="0" presId="urn:microsoft.com/office/officeart/2017/3/layout/HorizontalPathTimeline"/>
    <dgm:cxn modelId="{49095464-BB72-4576-A574-1CE4151ACE9F}" type="presParOf" srcId="{47F6B780-0BA1-42A8-8D64-9F2EFA4D6FB9}" destId="{D3C4B601-D025-4CD9-964F-515BCEDC8829}" srcOrd="4" destOrd="0" presId="urn:microsoft.com/office/officeart/2017/3/layout/HorizontalPathTimeline"/>
    <dgm:cxn modelId="{A90F2494-8E29-459E-B5EC-479697003CED}" type="presParOf" srcId="{E3ADF1A5-B8F8-4E95-89D0-EA998874955F}" destId="{7D22A4F6-B7E5-413B-9389-1335F8010026}" srcOrd="3" destOrd="0" presId="urn:microsoft.com/office/officeart/2017/3/layout/HorizontalPathTimeline"/>
    <dgm:cxn modelId="{14B1D615-29FB-4AC6-AA5D-7AA8886748DC}" type="presParOf" srcId="{E3ADF1A5-B8F8-4E95-89D0-EA998874955F}" destId="{757FE313-5B40-4A1D-91FE-4C74204FD3A0}" srcOrd="4" destOrd="0" presId="urn:microsoft.com/office/officeart/2017/3/layout/HorizontalPathTimeline"/>
    <dgm:cxn modelId="{0C401A0B-D341-4B46-B3AC-0B914C5BDB18}" type="presParOf" srcId="{757FE313-5B40-4A1D-91FE-4C74204FD3A0}" destId="{B74630E5-93CE-4062-B511-6B3933F048E4}" srcOrd="0" destOrd="0" presId="urn:microsoft.com/office/officeart/2017/3/layout/HorizontalPathTimeline"/>
    <dgm:cxn modelId="{0E2752B0-9038-4B76-BF12-60B91C3DF08F}" type="presParOf" srcId="{757FE313-5B40-4A1D-91FE-4C74204FD3A0}" destId="{10168BA2-E0D9-4F66-972C-719145E573A3}" srcOrd="1" destOrd="0" presId="urn:microsoft.com/office/officeart/2017/3/layout/HorizontalPathTimeline"/>
    <dgm:cxn modelId="{9739B57D-E08D-4E0C-A7FB-F499451D62C7}" type="presParOf" srcId="{10168BA2-E0D9-4F66-972C-719145E573A3}" destId="{4D98A3A5-20C3-4E9F-A44A-25FA359002E4}" srcOrd="0" destOrd="0" presId="urn:microsoft.com/office/officeart/2017/3/layout/HorizontalPathTimeline"/>
    <dgm:cxn modelId="{5984CC48-FAA3-44B5-A31C-D9F62BA86C28}" type="presParOf" srcId="{10168BA2-E0D9-4F66-972C-719145E573A3}" destId="{D3CB2A46-135D-467D-B749-89D7FFD15FCF}" srcOrd="1" destOrd="0" presId="urn:microsoft.com/office/officeart/2017/3/layout/HorizontalPathTimeline"/>
    <dgm:cxn modelId="{31FEE9BE-2B31-425C-B9EB-4E9F1C907939}" type="presParOf" srcId="{757FE313-5B40-4A1D-91FE-4C74204FD3A0}" destId="{0B3FEEA6-1BBC-426E-8D10-755F2E816982}" srcOrd="2" destOrd="0" presId="urn:microsoft.com/office/officeart/2017/3/layout/HorizontalPathTimeline"/>
    <dgm:cxn modelId="{9A507E3C-6B43-4628-9F1C-614466182BF9}" type="presParOf" srcId="{757FE313-5B40-4A1D-91FE-4C74204FD3A0}" destId="{2903F0E1-3274-4720-8D81-68FE2ABA61B1}" srcOrd="3" destOrd="0" presId="urn:microsoft.com/office/officeart/2017/3/layout/HorizontalPathTimeline"/>
    <dgm:cxn modelId="{F25C6B9C-D18E-4422-A76E-A4D936819D36}" type="presParOf" srcId="{757FE313-5B40-4A1D-91FE-4C74204FD3A0}" destId="{CB18883C-36DF-4D8B-90C0-D847C7C1AE4C}" srcOrd="4" destOrd="0" presId="urn:microsoft.com/office/officeart/2017/3/layout/HorizontalPathTimeline"/>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D46BDD-CA72-48F2-BE8C-F82CCFFB0DBE}" type="doc">
      <dgm:prSet loTypeId="urn:microsoft.com/office/officeart/2005/8/layout/hList9" loCatId="list" qsTypeId="urn:microsoft.com/office/officeart/2005/8/quickstyle/simple4" qsCatId="simple" csTypeId="urn:microsoft.com/office/officeart/2005/8/colors/colorful1" csCatId="colorful" phldr="1"/>
      <dgm:spPr/>
      <dgm:t>
        <a:bodyPr/>
        <a:lstStyle/>
        <a:p>
          <a:endParaRPr lang="en-US"/>
        </a:p>
      </dgm:t>
    </dgm:pt>
    <dgm:pt modelId="{D9F46F06-3DF2-4911-BCDA-55B38875805A}">
      <dgm:prSet phldrT="[Text]" custT="1"/>
      <dgm:spPr>
        <a:gradFill rotWithShape="0">
          <a:gsLst>
            <a:gs pos="100000">
              <a:schemeClr val="bg2"/>
            </a:gs>
            <a:gs pos="0">
              <a:schemeClr val="accent5"/>
            </a:gs>
            <a:gs pos="53000">
              <a:schemeClr val="tx1"/>
            </a:gs>
          </a:gsLst>
        </a:gradFill>
      </dgm:spPr>
      <dgm:t>
        <a:bodyPr/>
        <a:lstStyle/>
        <a:p>
          <a:r>
            <a:rPr lang="en-US" sz="1800" dirty="0"/>
            <a:t>Pre-Live Phase</a:t>
          </a:r>
        </a:p>
      </dgm:t>
    </dgm:pt>
    <dgm:pt modelId="{29669FA9-BCDB-4E04-BCBD-ADB6BBFECA77}" type="parTrans" cxnId="{3167943C-B617-47EE-AB4E-F103014F0B0F}">
      <dgm:prSet/>
      <dgm:spPr/>
      <dgm:t>
        <a:bodyPr/>
        <a:lstStyle/>
        <a:p>
          <a:endParaRPr lang="en-US"/>
        </a:p>
      </dgm:t>
    </dgm:pt>
    <dgm:pt modelId="{A2AB0762-8DE6-4EC9-8643-86B41C470FE8}" type="sibTrans" cxnId="{3167943C-B617-47EE-AB4E-F103014F0B0F}">
      <dgm:prSet/>
      <dgm:spPr/>
      <dgm:t>
        <a:bodyPr/>
        <a:lstStyle/>
        <a:p>
          <a:endParaRPr lang="en-US"/>
        </a:p>
      </dgm:t>
    </dgm:pt>
    <dgm:pt modelId="{20BB34D1-39DB-4D4A-8F74-38BB6AD52986}">
      <dgm:prSet phldrT="[Text]" custT="1"/>
      <dgm:spPr/>
      <dgm:t>
        <a:bodyPr/>
        <a:lstStyle/>
        <a:p>
          <a:r>
            <a:rPr lang="en-US" sz="1400" dirty="0"/>
            <a:t>Data-pull for May 2024 Data</a:t>
          </a:r>
        </a:p>
      </dgm:t>
    </dgm:pt>
    <dgm:pt modelId="{8369DE2E-05BE-4F58-ACF4-FFA3BF09D772}" type="parTrans" cxnId="{B4712C0E-A30F-43CC-BC2E-1C5644020AC8}">
      <dgm:prSet/>
      <dgm:spPr/>
      <dgm:t>
        <a:bodyPr/>
        <a:lstStyle/>
        <a:p>
          <a:endParaRPr lang="en-US"/>
        </a:p>
      </dgm:t>
    </dgm:pt>
    <dgm:pt modelId="{84668B4B-C68E-4C7B-8232-D5A08E3BE881}" type="sibTrans" cxnId="{B4712C0E-A30F-43CC-BC2E-1C5644020AC8}">
      <dgm:prSet/>
      <dgm:spPr/>
      <dgm:t>
        <a:bodyPr/>
        <a:lstStyle/>
        <a:p>
          <a:endParaRPr lang="en-US"/>
        </a:p>
      </dgm:t>
    </dgm:pt>
    <dgm:pt modelId="{76A93280-A4EB-4F31-BCFF-BD984FEDD50F}">
      <dgm:prSet phldrT="[Text]" custT="1"/>
      <dgm:spPr/>
      <dgm:t>
        <a:bodyPr/>
        <a:lstStyle/>
        <a:p>
          <a:r>
            <a:rPr lang="en-US" sz="1400" dirty="0"/>
            <a:t>Training in Prove, UT</a:t>
          </a:r>
        </a:p>
      </dgm:t>
    </dgm:pt>
    <dgm:pt modelId="{1C92D782-B050-4892-9519-839E2BD7B42C}" type="parTrans" cxnId="{FE330E5A-EA72-4133-BB4C-B1C3A357F977}">
      <dgm:prSet/>
      <dgm:spPr/>
      <dgm:t>
        <a:bodyPr/>
        <a:lstStyle/>
        <a:p>
          <a:endParaRPr lang="en-US"/>
        </a:p>
      </dgm:t>
    </dgm:pt>
    <dgm:pt modelId="{8240E23B-34F6-439D-92CA-C802127A8D7A}" type="sibTrans" cxnId="{FE330E5A-EA72-4133-BB4C-B1C3A357F977}">
      <dgm:prSet/>
      <dgm:spPr/>
      <dgm:t>
        <a:bodyPr/>
        <a:lstStyle/>
        <a:p>
          <a:endParaRPr lang="en-US"/>
        </a:p>
      </dgm:t>
    </dgm:pt>
    <dgm:pt modelId="{D8FC5610-3898-4562-A903-BD6F3DA6CF69}">
      <dgm:prSet phldrT="[Text]"/>
      <dgm:spPr>
        <a:gradFill rotWithShape="0">
          <a:gsLst>
            <a:gs pos="0">
              <a:schemeClr val="accent5"/>
            </a:gs>
            <a:gs pos="50000">
              <a:schemeClr val="tx1"/>
            </a:gs>
            <a:gs pos="100000">
              <a:schemeClr val="bg2"/>
            </a:gs>
          </a:gsLst>
        </a:gradFill>
      </dgm:spPr>
      <dgm:t>
        <a:bodyPr/>
        <a:lstStyle/>
        <a:p>
          <a:r>
            <a:rPr lang="en-US" dirty="0"/>
            <a:t>Live Phase</a:t>
          </a:r>
        </a:p>
      </dgm:t>
    </dgm:pt>
    <dgm:pt modelId="{363A8C60-CC8B-4A97-9DB3-77D22A0D0C49}" type="parTrans" cxnId="{4676E083-2700-4795-A813-45405EB1FF52}">
      <dgm:prSet/>
      <dgm:spPr/>
      <dgm:t>
        <a:bodyPr/>
        <a:lstStyle/>
        <a:p>
          <a:endParaRPr lang="en-US"/>
        </a:p>
      </dgm:t>
    </dgm:pt>
    <dgm:pt modelId="{5AE2A356-4C4D-431C-9D04-8B80B25413E5}" type="sibTrans" cxnId="{4676E083-2700-4795-A813-45405EB1FF52}">
      <dgm:prSet/>
      <dgm:spPr/>
      <dgm:t>
        <a:bodyPr/>
        <a:lstStyle/>
        <a:p>
          <a:endParaRPr lang="en-US"/>
        </a:p>
      </dgm:t>
    </dgm:pt>
    <dgm:pt modelId="{7D8E1F04-2EC1-492B-95D5-816B90057241}">
      <dgm:prSet phldrT="[Text]" custT="1"/>
      <dgm:spPr/>
      <dgm:t>
        <a:bodyPr/>
        <a:lstStyle/>
        <a:p>
          <a:r>
            <a:rPr lang="en-US" sz="1400" b="0" dirty="0"/>
            <a:t>Install Demo Data</a:t>
          </a:r>
        </a:p>
      </dgm:t>
    </dgm:pt>
    <dgm:pt modelId="{BA811E1A-C0E6-4424-8694-357D9968236A}" type="parTrans" cxnId="{48D50064-F6E3-4849-BB22-F8FEC72D1FB5}">
      <dgm:prSet/>
      <dgm:spPr/>
      <dgm:t>
        <a:bodyPr/>
        <a:lstStyle/>
        <a:p>
          <a:endParaRPr lang="en-US"/>
        </a:p>
      </dgm:t>
    </dgm:pt>
    <dgm:pt modelId="{92F21B56-22F8-4FB6-A393-4142B762765A}" type="sibTrans" cxnId="{48D50064-F6E3-4849-BB22-F8FEC72D1FB5}">
      <dgm:prSet/>
      <dgm:spPr/>
      <dgm:t>
        <a:bodyPr/>
        <a:lstStyle/>
        <a:p>
          <a:endParaRPr lang="en-US"/>
        </a:p>
      </dgm:t>
    </dgm:pt>
    <dgm:pt modelId="{54415D94-6629-4053-8BB9-A9045342BFD9}">
      <dgm:prSet custT="1"/>
      <dgm:spPr/>
      <dgm:t>
        <a:bodyPr/>
        <a:lstStyle/>
        <a:p>
          <a:r>
            <a:rPr lang="en-US" sz="1400" dirty="0"/>
            <a:t>Complete Assigned Homework</a:t>
          </a:r>
        </a:p>
      </dgm:t>
    </dgm:pt>
    <dgm:pt modelId="{AB6D5B89-53AF-4C7A-A5AF-962EBD76C1D3}" type="parTrans" cxnId="{81CE122F-1507-46A2-9080-D7CB6FBE4F2C}">
      <dgm:prSet/>
      <dgm:spPr/>
      <dgm:t>
        <a:bodyPr/>
        <a:lstStyle/>
        <a:p>
          <a:endParaRPr lang="en-US"/>
        </a:p>
      </dgm:t>
    </dgm:pt>
    <dgm:pt modelId="{5D7851AC-19F2-4331-BDAC-938C94A89D30}" type="sibTrans" cxnId="{81CE122F-1507-46A2-9080-D7CB6FBE4F2C}">
      <dgm:prSet/>
      <dgm:spPr/>
      <dgm:t>
        <a:bodyPr/>
        <a:lstStyle/>
        <a:p>
          <a:endParaRPr lang="en-US"/>
        </a:p>
      </dgm:t>
    </dgm:pt>
    <dgm:pt modelId="{A7DD8379-771D-49D5-B4B6-C11A31BBB56A}">
      <dgm:prSet phldrT="[Text]" custT="1"/>
      <dgm:spPr/>
      <dgm:t>
        <a:bodyPr/>
        <a:lstStyle/>
        <a:p>
          <a:r>
            <a:rPr lang="en-US" sz="1400" dirty="0"/>
            <a:t>Data-pull for July 2024 Data</a:t>
          </a:r>
        </a:p>
      </dgm:t>
    </dgm:pt>
    <dgm:pt modelId="{15F7A114-8617-4D09-8B60-367816E92F8F}" type="sibTrans" cxnId="{8D4A74BD-0C6E-4A29-8A1B-8253B76608B2}">
      <dgm:prSet/>
      <dgm:spPr/>
      <dgm:t>
        <a:bodyPr/>
        <a:lstStyle/>
        <a:p>
          <a:endParaRPr lang="en-US"/>
        </a:p>
      </dgm:t>
    </dgm:pt>
    <dgm:pt modelId="{0B19244D-3C32-4E60-9E2E-00B7CE0082EB}" type="parTrans" cxnId="{8D4A74BD-0C6E-4A29-8A1B-8253B76608B2}">
      <dgm:prSet/>
      <dgm:spPr/>
      <dgm:t>
        <a:bodyPr/>
        <a:lstStyle/>
        <a:p>
          <a:endParaRPr lang="en-US"/>
        </a:p>
      </dgm:t>
    </dgm:pt>
    <dgm:pt modelId="{82DE7D47-D1BA-4E59-B361-CA2ABACE2EAA}">
      <dgm:prSet phldrT="[Text]" custT="1"/>
      <dgm:spPr/>
      <dgm:t>
        <a:bodyPr/>
        <a:lstStyle/>
        <a:p>
          <a:r>
            <a:rPr lang="en-US" sz="1400" dirty="0"/>
            <a:t>Online Training</a:t>
          </a:r>
        </a:p>
      </dgm:t>
    </dgm:pt>
    <dgm:pt modelId="{B40BEF04-9AE4-4445-A2EE-81C5B4E33F66}" type="sibTrans" cxnId="{834B86CB-DE42-43CD-83DC-932EBE0D87AF}">
      <dgm:prSet/>
      <dgm:spPr/>
      <dgm:t>
        <a:bodyPr/>
        <a:lstStyle/>
        <a:p>
          <a:endParaRPr lang="en-US"/>
        </a:p>
      </dgm:t>
    </dgm:pt>
    <dgm:pt modelId="{C52F8A1B-113A-4D30-8213-61F9BB506ABD}" type="parTrans" cxnId="{834B86CB-DE42-43CD-83DC-932EBE0D87AF}">
      <dgm:prSet/>
      <dgm:spPr/>
      <dgm:t>
        <a:bodyPr/>
        <a:lstStyle/>
        <a:p>
          <a:endParaRPr lang="en-US"/>
        </a:p>
      </dgm:t>
    </dgm:pt>
    <dgm:pt modelId="{5C2E62E1-1403-45CD-B00A-19CE535DF946}">
      <dgm:prSet phldrT="[Text]" custT="1"/>
      <dgm:spPr/>
      <dgm:t>
        <a:bodyPr/>
        <a:lstStyle/>
        <a:p>
          <a:r>
            <a:rPr lang="en-US" sz="1400" dirty="0"/>
            <a:t>Balance Verifications</a:t>
          </a:r>
        </a:p>
      </dgm:t>
    </dgm:pt>
    <dgm:pt modelId="{6BC58D2C-77DC-4035-AD05-0A299B3D518A}" type="sibTrans" cxnId="{9BDBEAE5-E1B1-48A7-BFAA-1A87CC3DA916}">
      <dgm:prSet/>
      <dgm:spPr/>
      <dgm:t>
        <a:bodyPr/>
        <a:lstStyle/>
        <a:p>
          <a:endParaRPr lang="en-US"/>
        </a:p>
      </dgm:t>
    </dgm:pt>
    <dgm:pt modelId="{EE0448C6-4814-4B68-ACC1-347848103E0C}" type="parTrans" cxnId="{9BDBEAE5-E1B1-48A7-BFAA-1A87CC3DA916}">
      <dgm:prSet/>
      <dgm:spPr/>
      <dgm:t>
        <a:bodyPr/>
        <a:lstStyle/>
        <a:p>
          <a:endParaRPr lang="en-US"/>
        </a:p>
      </dgm:t>
    </dgm:pt>
    <dgm:pt modelId="{39D78DB2-9762-4D4C-A22C-4ECF1186233B}">
      <dgm:prSet phldrT="[Text]" custT="1"/>
      <dgm:spPr/>
      <dgm:t>
        <a:bodyPr/>
        <a:lstStyle/>
        <a:p>
          <a:r>
            <a:rPr lang="en-US" sz="1400" dirty="0"/>
            <a:t>Follow-up Meetings and Calls</a:t>
          </a:r>
        </a:p>
      </dgm:t>
    </dgm:pt>
    <dgm:pt modelId="{7A57CA97-FBBF-4678-9A11-32CAC6B11D0E}" type="parTrans" cxnId="{64D5B6B5-16EF-4FD9-ABCE-32D8098351DC}">
      <dgm:prSet/>
      <dgm:spPr/>
      <dgm:t>
        <a:bodyPr/>
        <a:lstStyle/>
        <a:p>
          <a:endParaRPr lang="en-US"/>
        </a:p>
      </dgm:t>
    </dgm:pt>
    <dgm:pt modelId="{47167239-2FA8-4865-8E4B-5708DF8A60E4}" type="sibTrans" cxnId="{64D5B6B5-16EF-4FD9-ABCE-32D8098351DC}">
      <dgm:prSet/>
      <dgm:spPr/>
      <dgm:t>
        <a:bodyPr/>
        <a:lstStyle/>
        <a:p>
          <a:endParaRPr lang="en-US"/>
        </a:p>
      </dgm:t>
    </dgm:pt>
    <dgm:pt modelId="{E6A0252F-27F3-486D-A278-6B92C212A3A8}" type="pres">
      <dgm:prSet presAssocID="{6DD46BDD-CA72-48F2-BE8C-F82CCFFB0DBE}" presName="list" presStyleCnt="0">
        <dgm:presLayoutVars>
          <dgm:dir/>
          <dgm:animLvl val="lvl"/>
        </dgm:presLayoutVars>
      </dgm:prSet>
      <dgm:spPr/>
    </dgm:pt>
    <dgm:pt modelId="{5071D52C-AA9E-4418-938D-D9AD58968FE7}" type="pres">
      <dgm:prSet presAssocID="{D9F46F06-3DF2-4911-BCDA-55B38875805A}" presName="posSpace" presStyleCnt="0"/>
      <dgm:spPr/>
    </dgm:pt>
    <dgm:pt modelId="{FFEF8555-8D54-4A33-94C4-F0131C0452B0}" type="pres">
      <dgm:prSet presAssocID="{D9F46F06-3DF2-4911-BCDA-55B38875805A}" presName="vertFlow" presStyleCnt="0"/>
      <dgm:spPr/>
    </dgm:pt>
    <dgm:pt modelId="{2632CC26-A159-4F77-B9CB-DD0FCE2A5829}" type="pres">
      <dgm:prSet presAssocID="{D9F46F06-3DF2-4911-BCDA-55B38875805A}" presName="topSpace" presStyleCnt="0"/>
      <dgm:spPr/>
    </dgm:pt>
    <dgm:pt modelId="{F09D65A3-FDB3-4381-9285-A7B1A6BBA703}" type="pres">
      <dgm:prSet presAssocID="{D9F46F06-3DF2-4911-BCDA-55B38875805A}" presName="firstComp" presStyleCnt="0"/>
      <dgm:spPr/>
    </dgm:pt>
    <dgm:pt modelId="{A40B6350-F943-41DE-88CA-6BB1201D312F}" type="pres">
      <dgm:prSet presAssocID="{D9F46F06-3DF2-4911-BCDA-55B38875805A}" presName="firstChild" presStyleLbl="bgAccFollowNode1" presStyleIdx="0" presStyleCnt="8" custScaleX="101421" custScaleY="107096" custLinFactNeighborX="-554" custLinFactNeighborY="8894"/>
      <dgm:spPr/>
    </dgm:pt>
    <dgm:pt modelId="{6C5D3B8C-8A0C-4B1F-9A82-E2BB97071881}" type="pres">
      <dgm:prSet presAssocID="{D9F46F06-3DF2-4911-BCDA-55B38875805A}" presName="firstChildTx" presStyleLbl="bgAccFollowNode1" presStyleIdx="0" presStyleCnt="8">
        <dgm:presLayoutVars>
          <dgm:bulletEnabled val="1"/>
        </dgm:presLayoutVars>
      </dgm:prSet>
      <dgm:spPr/>
    </dgm:pt>
    <dgm:pt modelId="{4202656E-8773-4CA9-B60F-C6D15F79706B}" type="pres">
      <dgm:prSet presAssocID="{76A93280-A4EB-4F31-BCFF-BD984FEDD50F}" presName="comp" presStyleCnt="0"/>
      <dgm:spPr/>
    </dgm:pt>
    <dgm:pt modelId="{FC1F2FE6-58F5-420D-9DE7-5BAB2796B2E2}" type="pres">
      <dgm:prSet presAssocID="{76A93280-A4EB-4F31-BCFF-BD984FEDD50F}" presName="child" presStyleLbl="bgAccFollowNode1" presStyleIdx="1" presStyleCnt="8" custLinFactNeighborX="-981" custLinFactNeighborY="6202"/>
      <dgm:spPr/>
    </dgm:pt>
    <dgm:pt modelId="{D67FA1D0-5919-4B16-8C64-A2C6C1973777}" type="pres">
      <dgm:prSet presAssocID="{76A93280-A4EB-4F31-BCFF-BD984FEDD50F}" presName="childTx" presStyleLbl="bgAccFollowNode1" presStyleIdx="1" presStyleCnt="8">
        <dgm:presLayoutVars>
          <dgm:bulletEnabled val="1"/>
        </dgm:presLayoutVars>
      </dgm:prSet>
      <dgm:spPr/>
    </dgm:pt>
    <dgm:pt modelId="{9B6DD63A-36B0-4775-9DA4-4773BF8A6466}" type="pres">
      <dgm:prSet presAssocID="{7D8E1F04-2EC1-492B-95D5-816B90057241}" presName="comp" presStyleCnt="0"/>
      <dgm:spPr/>
    </dgm:pt>
    <dgm:pt modelId="{DED3BFC3-544F-42E5-9E1A-77C53311601F}" type="pres">
      <dgm:prSet presAssocID="{7D8E1F04-2EC1-492B-95D5-816B90057241}" presName="child" presStyleLbl="bgAccFollowNode1" presStyleIdx="2" presStyleCnt="8" custLinFactNeighborX="-981" custLinFactNeighborY="593"/>
      <dgm:spPr/>
    </dgm:pt>
    <dgm:pt modelId="{6B465FD3-423E-46A4-B126-2F4B3649D9B1}" type="pres">
      <dgm:prSet presAssocID="{7D8E1F04-2EC1-492B-95D5-816B90057241}" presName="childTx" presStyleLbl="bgAccFollowNode1" presStyleIdx="2" presStyleCnt="8">
        <dgm:presLayoutVars>
          <dgm:bulletEnabled val="1"/>
        </dgm:presLayoutVars>
      </dgm:prSet>
      <dgm:spPr/>
    </dgm:pt>
    <dgm:pt modelId="{BEC83536-2189-4686-9C61-E6D9EA911B3F}" type="pres">
      <dgm:prSet presAssocID="{54415D94-6629-4053-8BB9-A9045342BFD9}" presName="comp" presStyleCnt="0"/>
      <dgm:spPr/>
    </dgm:pt>
    <dgm:pt modelId="{FB68091D-00A4-4D0A-9A91-0FEA08F6B346}" type="pres">
      <dgm:prSet presAssocID="{54415D94-6629-4053-8BB9-A9045342BFD9}" presName="child" presStyleLbl="bgAccFollowNode1" presStyleIdx="3" presStyleCnt="8"/>
      <dgm:spPr/>
    </dgm:pt>
    <dgm:pt modelId="{5ECBE894-EDB8-4DE6-9B74-699B1E1A2E4A}" type="pres">
      <dgm:prSet presAssocID="{54415D94-6629-4053-8BB9-A9045342BFD9}" presName="childTx" presStyleLbl="bgAccFollowNode1" presStyleIdx="3" presStyleCnt="8">
        <dgm:presLayoutVars>
          <dgm:bulletEnabled val="1"/>
        </dgm:presLayoutVars>
      </dgm:prSet>
      <dgm:spPr/>
    </dgm:pt>
    <dgm:pt modelId="{F17A6DAB-1E58-429F-9DD7-50E4A0208591}" type="pres">
      <dgm:prSet presAssocID="{D9F46F06-3DF2-4911-BCDA-55B38875805A}" presName="negSpace" presStyleCnt="0"/>
      <dgm:spPr/>
    </dgm:pt>
    <dgm:pt modelId="{0D82DEB6-674D-425E-9C14-81B86C0A54B4}" type="pres">
      <dgm:prSet presAssocID="{D9F46F06-3DF2-4911-BCDA-55B38875805A}" presName="circle" presStyleLbl="node1" presStyleIdx="0" presStyleCnt="2"/>
      <dgm:spPr/>
    </dgm:pt>
    <dgm:pt modelId="{2D8D3251-0350-4344-BA0C-FE8B1C9F6531}" type="pres">
      <dgm:prSet presAssocID="{A2AB0762-8DE6-4EC9-8643-86B41C470FE8}" presName="transSpace" presStyleCnt="0"/>
      <dgm:spPr/>
    </dgm:pt>
    <dgm:pt modelId="{89065BC9-C7DE-4A6E-83CF-F45A6BD1CF92}" type="pres">
      <dgm:prSet presAssocID="{D8FC5610-3898-4562-A903-BD6F3DA6CF69}" presName="posSpace" presStyleCnt="0"/>
      <dgm:spPr/>
    </dgm:pt>
    <dgm:pt modelId="{9E863EE2-5F29-4FCF-879E-F83626B5334D}" type="pres">
      <dgm:prSet presAssocID="{D8FC5610-3898-4562-A903-BD6F3DA6CF69}" presName="vertFlow" presStyleCnt="0"/>
      <dgm:spPr/>
    </dgm:pt>
    <dgm:pt modelId="{087939FA-F74E-4918-A009-A7DBEE2A184D}" type="pres">
      <dgm:prSet presAssocID="{D8FC5610-3898-4562-A903-BD6F3DA6CF69}" presName="topSpace" presStyleCnt="0"/>
      <dgm:spPr/>
    </dgm:pt>
    <dgm:pt modelId="{9786080E-37A0-400B-9482-48F2EF7F4F7D}" type="pres">
      <dgm:prSet presAssocID="{D8FC5610-3898-4562-A903-BD6F3DA6CF69}" presName="firstComp" presStyleCnt="0"/>
      <dgm:spPr/>
    </dgm:pt>
    <dgm:pt modelId="{7FFBCDDD-B00A-4BA8-8ADF-9DC37CB99996}" type="pres">
      <dgm:prSet presAssocID="{D8FC5610-3898-4562-A903-BD6F3DA6CF69}" presName="firstChild" presStyleLbl="bgAccFollowNode1" presStyleIdx="4" presStyleCnt="8"/>
      <dgm:spPr/>
    </dgm:pt>
    <dgm:pt modelId="{47E0465A-EF86-488A-B4C6-C29755B5BE61}" type="pres">
      <dgm:prSet presAssocID="{D8FC5610-3898-4562-A903-BD6F3DA6CF69}" presName="firstChildTx" presStyleLbl="bgAccFollowNode1" presStyleIdx="4" presStyleCnt="8">
        <dgm:presLayoutVars>
          <dgm:bulletEnabled val="1"/>
        </dgm:presLayoutVars>
      </dgm:prSet>
      <dgm:spPr/>
    </dgm:pt>
    <dgm:pt modelId="{04EF1C77-9E25-4E15-B712-C5823488DB23}" type="pres">
      <dgm:prSet presAssocID="{82DE7D47-D1BA-4E59-B361-CA2ABACE2EAA}" presName="comp" presStyleCnt="0"/>
      <dgm:spPr/>
    </dgm:pt>
    <dgm:pt modelId="{EED1BF07-D58F-4D25-83B2-A74ACCD15F57}" type="pres">
      <dgm:prSet presAssocID="{82DE7D47-D1BA-4E59-B361-CA2ABACE2EAA}" presName="child" presStyleLbl="bgAccFollowNode1" presStyleIdx="5" presStyleCnt="8"/>
      <dgm:spPr/>
    </dgm:pt>
    <dgm:pt modelId="{F0988B4C-7B8E-4C08-BE26-049D5A1C506F}" type="pres">
      <dgm:prSet presAssocID="{82DE7D47-D1BA-4E59-B361-CA2ABACE2EAA}" presName="childTx" presStyleLbl="bgAccFollowNode1" presStyleIdx="5" presStyleCnt="8">
        <dgm:presLayoutVars>
          <dgm:bulletEnabled val="1"/>
        </dgm:presLayoutVars>
      </dgm:prSet>
      <dgm:spPr/>
    </dgm:pt>
    <dgm:pt modelId="{985D0F05-0A40-4F15-8D76-CBD433BB39FA}" type="pres">
      <dgm:prSet presAssocID="{5C2E62E1-1403-45CD-B00A-19CE535DF946}" presName="comp" presStyleCnt="0"/>
      <dgm:spPr/>
    </dgm:pt>
    <dgm:pt modelId="{7CECBCE6-61D1-44D5-BAA1-80ECE8E9F578}" type="pres">
      <dgm:prSet presAssocID="{5C2E62E1-1403-45CD-B00A-19CE535DF946}" presName="child" presStyleLbl="bgAccFollowNode1" presStyleIdx="6" presStyleCnt="8"/>
      <dgm:spPr/>
    </dgm:pt>
    <dgm:pt modelId="{B160A640-759B-4A42-9C41-425543D560F9}" type="pres">
      <dgm:prSet presAssocID="{5C2E62E1-1403-45CD-B00A-19CE535DF946}" presName="childTx" presStyleLbl="bgAccFollowNode1" presStyleIdx="6" presStyleCnt="8">
        <dgm:presLayoutVars>
          <dgm:bulletEnabled val="1"/>
        </dgm:presLayoutVars>
      </dgm:prSet>
      <dgm:spPr/>
    </dgm:pt>
    <dgm:pt modelId="{EF379775-A79E-47D5-8790-5DC7756489CD}" type="pres">
      <dgm:prSet presAssocID="{39D78DB2-9762-4D4C-A22C-4ECF1186233B}" presName="comp" presStyleCnt="0"/>
      <dgm:spPr/>
    </dgm:pt>
    <dgm:pt modelId="{02C0DDBE-4E91-43AF-9D22-AE3A2E16A774}" type="pres">
      <dgm:prSet presAssocID="{39D78DB2-9762-4D4C-A22C-4ECF1186233B}" presName="child" presStyleLbl="bgAccFollowNode1" presStyleIdx="7" presStyleCnt="8"/>
      <dgm:spPr/>
    </dgm:pt>
    <dgm:pt modelId="{9F51A704-58CA-472E-A7B3-DFB91ECD1133}" type="pres">
      <dgm:prSet presAssocID="{39D78DB2-9762-4D4C-A22C-4ECF1186233B}" presName="childTx" presStyleLbl="bgAccFollowNode1" presStyleIdx="7" presStyleCnt="8">
        <dgm:presLayoutVars>
          <dgm:bulletEnabled val="1"/>
        </dgm:presLayoutVars>
      </dgm:prSet>
      <dgm:spPr/>
    </dgm:pt>
    <dgm:pt modelId="{230F3580-08E0-4C3E-8D2C-63C251CEBC97}" type="pres">
      <dgm:prSet presAssocID="{D8FC5610-3898-4562-A903-BD6F3DA6CF69}" presName="negSpace" presStyleCnt="0"/>
      <dgm:spPr/>
    </dgm:pt>
    <dgm:pt modelId="{2518DF80-CA43-4EFA-A570-D6C994F07512}" type="pres">
      <dgm:prSet presAssocID="{D8FC5610-3898-4562-A903-BD6F3DA6CF69}" presName="circle" presStyleLbl="node1" presStyleIdx="1" presStyleCnt="2"/>
      <dgm:spPr/>
    </dgm:pt>
  </dgm:ptLst>
  <dgm:cxnLst>
    <dgm:cxn modelId="{19A7BF02-4860-4999-8640-45ED22DA323A}" type="presOf" srcId="{76A93280-A4EB-4F31-BCFF-BD984FEDD50F}" destId="{FC1F2FE6-58F5-420D-9DE7-5BAB2796B2E2}" srcOrd="0" destOrd="0" presId="urn:microsoft.com/office/officeart/2005/8/layout/hList9"/>
    <dgm:cxn modelId="{46D92507-09F3-48E7-91C2-02DEF077520A}" type="presOf" srcId="{D8FC5610-3898-4562-A903-BD6F3DA6CF69}" destId="{2518DF80-CA43-4EFA-A570-D6C994F07512}" srcOrd="0" destOrd="0" presId="urn:microsoft.com/office/officeart/2005/8/layout/hList9"/>
    <dgm:cxn modelId="{E3C2D008-D84F-4C45-9646-713C11B648EB}" type="presOf" srcId="{D9F46F06-3DF2-4911-BCDA-55B38875805A}" destId="{0D82DEB6-674D-425E-9C14-81B86C0A54B4}" srcOrd="0" destOrd="0" presId="urn:microsoft.com/office/officeart/2005/8/layout/hList9"/>
    <dgm:cxn modelId="{B4712C0E-A30F-43CC-BC2E-1C5644020AC8}" srcId="{D9F46F06-3DF2-4911-BCDA-55B38875805A}" destId="{20BB34D1-39DB-4D4A-8F74-38BB6AD52986}" srcOrd="0" destOrd="0" parTransId="{8369DE2E-05BE-4F58-ACF4-FFA3BF09D772}" sibTransId="{84668B4B-C68E-4C7B-8232-D5A08E3BE881}"/>
    <dgm:cxn modelId="{3F5A0B10-5E21-40A2-8E6D-3C2AC124B109}" type="presOf" srcId="{7D8E1F04-2EC1-492B-95D5-816B90057241}" destId="{6B465FD3-423E-46A4-B126-2F4B3649D9B1}" srcOrd="1" destOrd="0" presId="urn:microsoft.com/office/officeart/2005/8/layout/hList9"/>
    <dgm:cxn modelId="{D2008F22-9182-435A-BD07-E5AA242BB3BC}" type="presOf" srcId="{82DE7D47-D1BA-4E59-B361-CA2ABACE2EAA}" destId="{EED1BF07-D58F-4D25-83B2-A74ACCD15F57}" srcOrd="0" destOrd="0" presId="urn:microsoft.com/office/officeart/2005/8/layout/hList9"/>
    <dgm:cxn modelId="{2CBF4E27-8307-4FAB-BC1E-E451E54163AF}" type="presOf" srcId="{39D78DB2-9762-4D4C-A22C-4ECF1186233B}" destId="{9F51A704-58CA-472E-A7B3-DFB91ECD1133}" srcOrd="1" destOrd="0" presId="urn:microsoft.com/office/officeart/2005/8/layout/hList9"/>
    <dgm:cxn modelId="{A0CF6C2B-F679-4F0A-89D6-A438BCCF584E}" type="presOf" srcId="{39D78DB2-9762-4D4C-A22C-4ECF1186233B}" destId="{02C0DDBE-4E91-43AF-9D22-AE3A2E16A774}" srcOrd="0" destOrd="0" presId="urn:microsoft.com/office/officeart/2005/8/layout/hList9"/>
    <dgm:cxn modelId="{81CE122F-1507-46A2-9080-D7CB6FBE4F2C}" srcId="{D9F46F06-3DF2-4911-BCDA-55B38875805A}" destId="{54415D94-6629-4053-8BB9-A9045342BFD9}" srcOrd="3" destOrd="0" parTransId="{AB6D5B89-53AF-4C7A-A5AF-962EBD76C1D3}" sibTransId="{5D7851AC-19F2-4331-BDAC-938C94A89D30}"/>
    <dgm:cxn modelId="{D1228834-4940-4BE8-8A4F-193BA215C362}" type="presOf" srcId="{76A93280-A4EB-4F31-BCFF-BD984FEDD50F}" destId="{D67FA1D0-5919-4B16-8C64-A2C6C1973777}" srcOrd="1" destOrd="0" presId="urn:microsoft.com/office/officeart/2005/8/layout/hList9"/>
    <dgm:cxn modelId="{9E9B593A-9209-49CD-BE0A-49F0528C6831}" type="presOf" srcId="{82DE7D47-D1BA-4E59-B361-CA2ABACE2EAA}" destId="{F0988B4C-7B8E-4C08-BE26-049D5A1C506F}" srcOrd="1" destOrd="0" presId="urn:microsoft.com/office/officeart/2005/8/layout/hList9"/>
    <dgm:cxn modelId="{3167943C-B617-47EE-AB4E-F103014F0B0F}" srcId="{6DD46BDD-CA72-48F2-BE8C-F82CCFFB0DBE}" destId="{D9F46F06-3DF2-4911-BCDA-55B38875805A}" srcOrd="0" destOrd="0" parTransId="{29669FA9-BCDB-4E04-BCBD-ADB6BBFECA77}" sibTransId="{A2AB0762-8DE6-4EC9-8643-86B41C470FE8}"/>
    <dgm:cxn modelId="{BAD02640-4046-48F5-92F4-C61D2B4BF085}" type="presOf" srcId="{5C2E62E1-1403-45CD-B00A-19CE535DF946}" destId="{B160A640-759B-4A42-9C41-425543D560F9}" srcOrd="1" destOrd="0" presId="urn:microsoft.com/office/officeart/2005/8/layout/hList9"/>
    <dgm:cxn modelId="{5776125C-BA47-4DB3-9E56-C678CA0325CB}" type="presOf" srcId="{20BB34D1-39DB-4D4A-8F74-38BB6AD52986}" destId="{A40B6350-F943-41DE-88CA-6BB1201D312F}" srcOrd="0" destOrd="0" presId="urn:microsoft.com/office/officeart/2005/8/layout/hList9"/>
    <dgm:cxn modelId="{48D50064-F6E3-4849-BB22-F8FEC72D1FB5}" srcId="{D9F46F06-3DF2-4911-BCDA-55B38875805A}" destId="{7D8E1F04-2EC1-492B-95D5-816B90057241}" srcOrd="2" destOrd="0" parTransId="{BA811E1A-C0E6-4424-8694-357D9968236A}" sibTransId="{92F21B56-22F8-4FB6-A393-4142B762765A}"/>
    <dgm:cxn modelId="{F39FCD64-3869-434D-A1F5-E9EC12D614C4}" type="presOf" srcId="{54415D94-6629-4053-8BB9-A9045342BFD9}" destId="{5ECBE894-EDB8-4DE6-9B74-699B1E1A2E4A}" srcOrd="1" destOrd="0" presId="urn:microsoft.com/office/officeart/2005/8/layout/hList9"/>
    <dgm:cxn modelId="{FE330E5A-EA72-4133-BB4C-B1C3A357F977}" srcId="{D9F46F06-3DF2-4911-BCDA-55B38875805A}" destId="{76A93280-A4EB-4F31-BCFF-BD984FEDD50F}" srcOrd="1" destOrd="0" parTransId="{1C92D782-B050-4892-9519-839E2BD7B42C}" sibTransId="{8240E23B-34F6-439D-92CA-C802127A8D7A}"/>
    <dgm:cxn modelId="{4676E083-2700-4795-A813-45405EB1FF52}" srcId="{6DD46BDD-CA72-48F2-BE8C-F82CCFFB0DBE}" destId="{D8FC5610-3898-4562-A903-BD6F3DA6CF69}" srcOrd="1" destOrd="0" parTransId="{363A8C60-CC8B-4A97-9DB3-77D22A0D0C49}" sibTransId="{5AE2A356-4C4D-431C-9D04-8B80B25413E5}"/>
    <dgm:cxn modelId="{01923391-779E-4964-AE54-107B62209B7B}" type="presOf" srcId="{6DD46BDD-CA72-48F2-BE8C-F82CCFFB0DBE}" destId="{E6A0252F-27F3-486D-A278-6B92C212A3A8}" srcOrd="0" destOrd="0" presId="urn:microsoft.com/office/officeart/2005/8/layout/hList9"/>
    <dgm:cxn modelId="{2901B29A-F062-4CBE-8B06-5E5D35CE743A}" type="presOf" srcId="{5C2E62E1-1403-45CD-B00A-19CE535DF946}" destId="{7CECBCE6-61D1-44D5-BAA1-80ECE8E9F578}" srcOrd="0" destOrd="0" presId="urn:microsoft.com/office/officeart/2005/8/layout/hList9"/>
    <dgm:cxn modelId="{875555AF-CA8B-4AFE-A6B7-3F4465221C97}" type="presOf" srcId="{A7DD8379-771D-49D5-B4B6-C11A31BBB56A}" destId="{7FFBCDDD-B00A-4BA8-8ADF-9DC37CB99996}" srcOrd="0" destOrd="0" presId="urn:microsoft.com/office/officeart/2005/8/layout/hList9"/>
    <dgm:cxn modelId="{64D5B6B5-16EF-4FD9-ABCE-32D8098351DC}" srcId="{D8FC5610-3898-4562-A903-BD6F3DA6CF69}" destId="{39D78DB2-9762-4D4C-A22C-4ECF1186233B}" srcOrd="3" destOrd="0" parTransId="{7A57CA97-FBBF-4678-9A11-32CAC6B11D0E}" sibTransId="{47167239-2FA8-4865-8E4B-5708DF8A60E4}"/>
    <dgm:cxn modelId="{8D4A74BD-0C6E-4A29-8A1B-8253B76608B2}" srcId="{D8FC5610-3898-4562-A903-BD6F3DA6CF69}" destId="{A7DD8379-771D-49D5-B4B6-C11A31BBB56A}" srcOrd="0" destOrd="0" parTransId="{0B19244D-3C32-4E60-9E2E-00B7CE0082EB}" sibTransId="{15F7A114-8617-4D09-8B60-367816E92F8F}"/>
    <dgm:cxn modelId="{21FE6DC7-5F6F-4FF8-B0C4-8D7F8A76E9BF}" type="presOf" srcId="{A7DD8379-771D-49D5-B4B6-C11A31BBB56A}" destId="{47E0465A-EF86-488A-B4C6-C29755B5BE61}" srcOrd="1" destOrd="0" presId="urn:microsoft.com/office/officeart/2005/8/layout/hList9"/>
    <dgm:cxn modelId="{834B86CB-DE42-43CD-83DC-932EBE0D87AF}" srcId="{D8FC5610-3898-4562-A903-BD6F3DA6CF69}" destId="{82DE7D47-D1BA-4E59-B361-CA2ABACE2EAA}" srcOrd="1" destOrd="0" parTransId="{C52F8A1B-113A-4D30-8213-61F9BB506ABD}" sibTransId="{B40BEF04-9AE4-4445-A2EE-81C5B4E33F66}"/>
    <dgm:cxn modelId="{3CE9D6CB-191F-408E-91CC-1F7FE56A5047}" type="presOf" srcId="{7D8E1F04-2EC1-492B-95D5-816B90057241}" destId="{DED3BFC3-544F-42E5-9E1A-77C53311601F}" srcOrd="0" destOrd="0" presId="urn:microsoft.com/office/officeart/2005/8/layout/hList9"/>
    <dgm:cxn modelId="{175558D3-18E1-45E2-851F-B338D73A0E1C}" type="presOf" srcId="{20BB34D1-39DB-4D4A-8F74-38BB6AD52986}" destId="{6C5D3B8C-8A0C-4B1F-9A82-E2BB97071881}" srcOrd="1" destOrd="0" presId="urn:microsoft.com/office/officeart/2005/8/layout/hList9"/>
    <dgm:cxn modelId="{9BDBEAE5-E1B1-48A7-BFAA-1A87CC3DA916}" srcId="{D8FC5610-3898-4562-A903-BD6F3DA6CF69}" destId="{5C2E62E1-1403-45CD-B00A-19CE535DF946}" srcOrd="2" destOrd="0" parTransId="{EE0448C6-4814-4B68-ACC1-347848103E0C}" sibTransId="{6BC58D2C-77DC-4035-AD05-0A299B3D518A}"/>
    <dgm:cxn modelId="{876AB5F5-E08F-49AD-BF95-B9423CF83BF0}" type="presOf" srcId="{54415D94-6629-4053-8BB9-A9045342BFD9}" destId="{FB68091D-00A4-4D0A-9A91-0FEA08F6B346}" srcOrd="0" destOrd="0" presId="urn:microsoft.com/office/officeart/2005/8/layout/hList9"/>
    <dgm:cxn modelId="{FE1B0D46-022A-4604-9E75-40EAEADBBA52}" type="presParOf" srcId="{E6A0252F-27F3-486D-A278-6B92C212A3A8}" destId="{5071D52C-AA9E-4418-938D-D9AD58968FE7}" srcOrd="0" destOrd="0" presId="urn:microsoft.com/office/officeart/2005/8/layout/hList9"/>
    <dgm:cxn modelId="{3663F3B5-F24D-43A9-9A2E-699309DDB9AD}" type="presParOf" srcId="{E6A0252F-27F3-486D-A278-6B92C212A3A8}" destId="{FFEF8555-8D54-4A33-94C4-F0131C0452B0}" srcOrd="1" destOrd="0" presId="urn:microsoft.com/office/officeart/2005/8/layout/hList9"/>
    <dgm:cxn modelId="{8122DDC6-99C6-4F78-AA48-E3DE80E4327A}" type="presParOf" srcId="{FFEF8555-8D54-4A33-94C4-F0131C0452B0}" destId="{2632CC26-A159-4F77-B9CB-DD0FCE2A5829}" srcOrd="0" destOrd="0" presId="urn:microsoft.com/office/officeart/2005/8/layout/hList9"/>
    <dgm:cxn modelId="{F583D60F-2896-40D1-B1A6-AC1DBE3F27A8}" type="presParOf" srcId="{FFEF8555-8D54-4A33-94C4-F0131C0452B0}" destId="{F09D65A3-FDB3-4381-9285-A7B1A6BBA703}" srcOrd="1" destOrd="0" presId="urn:microsoft.com/office/officeart/2005/8/layout/hList9"/>
    <dgm:cxn modelId="{E3B82652-BA89-4BF0-BDE8-207CACA094AD}" type="presParOf" srcId="{F09D65A3-FDB3-4381-9285-A7B1A6BBA703}" destId="{A40B6350-F943-41DE-88CA-6BB1201D312F}" srcOrd="0" destOrd="0" presId="urn:microsoft.com/office/officeart/2005/8/layout/hList9"/>
    <dgm:cxn modelId="{F24594D3-0E9E-42A4-B0A9-F39BFE8EA877}" type="presParOf" srcId="{F09D65A3-FDB3-4381-9285-A7B1A6BBA703}" destId="{6C5D3B8C-8A0C-4B1F-9A82-E2BB97071881}" srcOrd="1" destOrd="0" presId="urn:microsoft.com/office/officeart/2005/8/layout/hList9"/>
    <dgm:cxn modelId="{765F3D42-193B-4B3C-9CEA-6B32DF9FE40A}" type="presParOf" srcId="{FFEF8555-8D54-4A33-94C4-F0131C0452B0}" destId="{4202656E-8773-4CA9-B60F-C6D15F79706B}" srcOrd="2" destOrd="0" presId="urn:microsoft.com/office/officeart/2005/8/layout/hList9"/>
    <dgm:cxn modelId="{3BE414CB-5837-4A74-8F19-B9C0B7657425}" type="presParOf" srcId="{4202656E-8773-4CA9-B60F-C6D15F79706B}" destId="{FC1F2FE6-58F5-420D-9DE7-5BAB2796B2E2}" srcOrd="0" destOrd="0" presId="urn:microsoft.com/office/officeart/2005/8/layout/hList9"/>
    <dgm:cxn modelId="{7E80DAA4-675B-4681-BA31-6C88631EBF22}" type="presParOf" srcId="{4202656E-8773-4CA9-B60F-C6D15F79706B}" destId="{D67FA1D0-5919-4B16-8C64-A2C6C1973777}" srcOrd="1" destOrd="0" presId="urn:microsoft.com/office/officeart/2005/8/layout/hList9"/>
    <dgm:cxn modelId="{AB734F2A-71E0-4300-9111-AE41D229ECBE}" type="presParOf" srcId="{FFEF8555-8D54-4A33-94C4-F0131C0452B0}" destId="{9B6DD63A-36B0-4775-9DA4-4773BF8A6466}" srcOrd="3" destOrd="0" presId="urn:microsoft.com/office/officeart/2005/8/layout/hList9"/>
    <dgm:cxn modelId="{8A633084-211F-42CE-A02F-E50E1AA2DA95}" type="presParOf" srcId="{9B6DD63A-36B0-4775-9DA4-4773BF8A6466}" destId="{DED3BFC3-544F-42E5-9E1A-77C53311601F}" srcOrd="0" destOrd="0" presId="urn:microsoft.com/office/officeart/2005/8/layout/hList9"/>
    <dgm:cxn modelId="{4F11738F-3166-4B39-9B93-D0658B8BBDEC}" type="presParOf" srcId="{9B6DD63A-36B0-4775-9DA4-4773BF8A6466}" destId="{6B465FD3-423E-46A4-B126-2F4B3649D9B1}" srcOrd="1" destOrd="0" presId="urn:microsoft.com/office/officeart/2005/8/layout/hList9"/>
    <dgm:cxn modelId="{DE250133-80F1-4F8B-A558-0D912C26C819}" type="presParOf" srcId="{FFEF8555-8D54-4A33-94C4-F0131C0452B0}" destId="{BEC83536-2189-4686-9C61-E6D9EA911B3F}" srcOrd="4" destOrd="0" presId="urn:microsoft.com/office/officeart/2005/8/layout/hList9"/>
    <dgm:cxn modelId="{0E75EE42-D2CB-49E9-AA71-6FAF61DFBA12}" type="presParOf" srcId="{BEC83536-2189-4686-9C61-E6D9EA911B3F}" destId="{FB68091D-00A4-4D0A-9A91-0FEA08F6B346}" srcOrd="0" destOrd="0" presId="urn:microsoft.com/office/officeart/2005/8/layout/hList9"/>
    <dgm:cxn modelId="{ECA1DDE6-99AC-4350-93EE-093D5CA47577}" type="presParOf" srcId="{BEC83536-2189-4686-9C61-E6D9EA911B3F}" destId="{5ECBE894-EDB8-4DE6-9B74-699B1E1A2E4A}" srcOrd="1" destOrd="0" presId="urn:microsoft.com/office/officeart/2005/8/layout/hList9"/>
    <dgm:cxn modelId="{DC8064F3-37E6-473D-825D-B4FE5DE9E910}" type="presParOf" srcId="{E6A0252F-27F3-486D-A278-6B92C212A3A8}" destId="{F17A6DAB-1E58-429F-9DD7-50E4A0208591}" srcOrd="2" destOrd="0" presId="urn:microsoft.com/office/officeart/2005/8/layout/hList9"/>
    <dgm:cxn modelId="{DC3784CD-14A8-44AD-BF64-99822884F20A}" type="presParOf" srcId="{E6A0252F-27F3-486D-A278-6B92C212A3A8}" destId="{0D82DEB6-674D-425E-9C14-81B86C0A54B4}" srcOrd="3" destOrd="0" presId="urn:microsoft.com/office/officeart/2005/8/layout/hList9"/>
    <dgm:cxn modelId="{950C433E-1E77-4C3C-B677-545EAB858F1C}" type="presParOf" srcId="{E6A0252F-27F3-486D-A278-6B92C212A3A8}" destId="{2D8D3251-0350-4344-BA0C-FE8B1C9F6531}" srcOrd="4" destOrd="0" presId="urn:microsoft.com/office/officeart/2005/8/layout/hList9"/>
    <dgm:cxn modelId="{CC3F8541-6AF8-4123-99C7-0C68B4A2647C}" type="presParOf" srcId="{E6A0252F-27F3-486D-A278-6B92C212A3A8}" destId="{89065BC9-C7DE-4A6E-83CF-F45A6BD1CF92}" srcOrd="5" destOrd="0" presId="urn:microsoft.com/office/officeart/2005/8/layout/hList9"/>
    <dgm:cxn modelId="{7F80633B-2E00-486F-A49F-7F1CED0FB310}" type="presParOf" srcId="{E6A0252F-27F3-486D-A278-6B92C212A3A8}" destId="{9E863EE2-5F29-4FCF-879E-F83626B5334D}" srcOrd="6" destOrd="0" presId="urn:microsoft.com/office/officeart/2005/8/layout/hList9"/>
    <dgm:cxn modelId="{E1133432-7404-45CF-A1FF-DAEE325BEDD9}" type="presParOf" srcId="{9E863EE2-5F29-4FCF-879E-F83626B5334D}" destId="{087939FA-F74E-4918-A009-A7DBEE2A184D}" srcOrd="0" destOrd="0" presId="urn:microsoft.com/office/officeart/2005/8/layout/hList9"/>
    <dgm:cxn modelId="{00895F34-1371-4B89-864B-3FC2C7178722}" type="presParOf" srcId="{9E863EE2-5F29-4FCF-879E-F83626B5334D}" destId="{9786080E-37A0-400B-9482-48F2EF7F4F7D}" srcOrd="1" destOrd="0" presId="urn:microsoft.com/office/officeart/2005/8/layout/hList9"/>
    <dgm:cxn modelId="{773CBF24-77BA-4A98-AB6B-B24BB21A8DB5}" type="presParOf" srcId="{9786080E-37A0-400B-9482-48F2EF7F4F7D}" destId="{7FFBCDDD-B00A-4BA8-8ADF-9DC37CB99996}" srcOrd="0" destOrd="0" presId="urn:microsoft.com/office/officeart/2005/8/layout/hList9"/>
    <dgm:cxn modelId="{58B5BE6F-13BD-4DE4-9CD2-D21288B279AE}" type="presParOf" srcId="{9786080E-37A0-400B-9482-48F2EF7F4F7D}" destId="{47E0465A-EF86-488A-B4C6-C29755B5BE61}" srcOrd="1" destOrd="0" presId="urn:microsoft.com/office/officeart/2005/8/layout/hList9"/>
    <dgm:cxn modelId="{238B6808-4F1B-40C0-BBC8-EBE7862342B5}" type="presParOf" srcId="{9E863EE2-5F29-4FCF-879E-F83626B5334D}" destId="{04EF1C77-9E25-4E15-B712-C5823488DB23}" srcOrd="2" destOrd="0" presId="urn:microsoft.com/office/officeart/2005/8/layout/hList9"/>
    <dgm:cxn modelId="{E33B2555-EA37-4AE9-BF4A-991D382EDCFC}" type="presParOf" srcId="{04EF1C77-9E25-4E15-B712-C5823488DB23}" destId="{EED1BF07-D58F-4D25-83B2-A74ACCD15F57}" srcOrd="0" destOrd="0" presId="urn:microsoft.com/office/officeart/2005/8/layout/hList9"/>
    <dgm:cxn modelId="{DCF3A755-421A-488E-AD8B-62388EAB8252}" type="presParOf" srcId="{04EF1C77-9E25-4E15-B712-C5823488DB23}" destId="{F0988B4C-7B8E-4C08-BE26-049D5A1C506F}" srcOrd="1" destOrd="0" presId="urn:microsoft.com/office/officeart/2005/8/layout/hList9"/>
    <dgm:cxn modelId="{A235659A-3DE0-45E9-A409-C3125FADB02D}" type="presParOf" srcId="{9E863EE2-5F29-4FCF-879E-F83626B5334D}" destId="{985D0F05-0A40-4F15-8D76-CBD433BB39FA}" srcOrd="3" destOrd="0" presId="urn:microsoft.com/office/officeart/2005/8/layout/hList9"/>
    <dgm:cxn modelId="{8E55D091-F5DE-4509-9F74-8B87D54E5D8E}" type="presParOf" srcId="{985D0F05-0A40-4F15-8D76-CBD433BB39FA}" destId="{7CECBCE6-61D1-44D5-BAA1-80ECE8E9F578}" srcOrd="0" destOrd="0" presId="urn:microsoft.com/office/officeart/2005/8/layout/hList9"/>
    <dgm:cxn modelId="{2E06F235-FAD5-4444-A532-6C7A035DBE5C}" type="presParOf" srcId="{985D0F05-0A40-4F15-8D76-CBD433BB39FA}" destId="{B160A640-759B-4A42-9C41-425543D560F9}" srcOrd="1" destOrd="0" presId="urn:microsoft.com/office/officeart/2005/8/layout/hList9"/>
    <dgm:cxn modelId="{EF02F942-F360-480F-B10B-6291EF72D54D}" type="presParOf" srcId="{9E863EE2-5F29-4FCF-879E-F83626B5334D}" destId="{EF379775-A79E-47D5-8790-5DC7756489CD}" srcOrd="4" destOrd="0" presId="urn:microsoft.com/office/officeart/2005/8/layout/hList9"/>
    <dgm:cxn modelId="{368E175A-1192-4DE8-8013-8B814EB79D6F}" type="presParOf" srcId="{EF379775-A79E-47D5-8790-5DC7756489CD}" destId="{02C0DDBE-4E91-43AF-9D22-AE3A2E16A774}" srcOrd="0" destOrd="0" presId="urn:microsoft.com/office/officeart/2005/8/layout/hList9"/>
    <dgm:cxn modelId="{C2B53563-E151-4970-93DA-273E8EDA3647}" type="presParOf" srcId="{EF379775-A79E-47D5-8790-5DC7756489CD}" destId="{9F51A704-58CA-472E-A7B3-DFB91ECD1133}" srcOrd="1" destOrd="0" presId="urn:microsoft.com/office/officeart/2005/8/layout/hList9"/>
    <dgm:cxn modelId="{3EA8E88A-DBEE-4D71-AF13-61518DD0552D}" type="presParOf" srcId="{E6A0252F-27F3-486D-A278-6B92C212A3A8}" destId="{230F3580-08E0-4C3E-8D2C-63C251CEBC97}" srcOrd="7" destOrd="0" presId="urn:microsoft.com/office/officeart/2005/8/layout/hList9"/>
    <dgm:cxn modelId="{7FD8BF2C-28C6-4C2A-B042-0EE03D5C4DB6}" type="presParOf" srcId="{E6A0252F-27F3-486D-A278-6B92C212A3A8}" destId="{2518DF80-CA43-4EFA-A570-D6C994F07512}" srcOrd="8"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DD46BDD-CA72-48F2-BE8C-F82CCFFB0DBE}" type="doc">
      <dgm:prSet loTypeId="urn:microsoft.com/office/officeart/2005/8/layout/hList9" loCatId="list" qsTypeId="urn:microsoft.com/office/officeart/2005/8/quickstyle/simple4" qsCatId="simple" csTypeId="urn:microsoft.com/office/officeart/2005/8/colors/colorful1" csCatId="colorful" phldr="1"/>
      <dgm:spPr/>
      <dgm:t>
        <a:bodyPr/>
        <a:lstStyle/>
        <a:p>
          <a:endParaRPr lang="en-US"/>
        </a:p>
      </dgm:t>
    </dgm:pt>
    <dgm:pt modelId="{D9F46F06-3DF2-4911-BCDA-55B38875805A}">
      <dgm:prSet phldrT="[Text]"/>
      <dgm:spPr>
        <a:gradFill rotWithShape="0">
          <a:gsLst>
            <a:gs pos="100000">
              <a:schemeClr val="bg2"/>
            </a:gs>
            <a:gs pos="0">
              <a:schemeClr val="accent5"/>
            </a:gs>
            <a:gs pos="53000">
              <a:schemeClr val="tx1"/>
            </a:gs>
          </a:gsLst>
        </a:gradFill>
      </dgm:spPr>
      <dgm:t>
        <a:bodyPr/>
        <a:lstStyle/>
        <a:p>
          <a:r>
            <a:rPr lang="en-US" dirty="0"/>
            <a:t>Prep Phase</a:t>
          </a:r>
        </a:p>
      </dgm:t>
    </dgm:pt>
    <dgm:pt modelId="{29669FA9-BCDB-4E04-BCBD-ADB6BBFECA77}" type="parTrans" cxnId="{3167943C-B617-47EE-AB4E-F103014F0B0F}">
      <dgm:prSet/>
      <dgm:spPr/>
      <dgm:t>
        <a:bodyPr/>
        <a:lstStyle/>
        <a:p>
          <a:endParaRPr lang="en-US"/>
        </a:p>
      </dgm:t>
    </dgm:pt>
    <dgm:pt modelId="{A2AB0762-8DE6-4EC9-8643-86B41C470FE8}" type="sibTrans" cxnId="{3167943C-B617-47EE-AB4E-F103014F0B0F}">
      <dgm:prSet/>
      <dgm:spPr/>
      <dgm:t>
        <a:bodyPr/>
        <a:lstStyle/>
        <a:p>
          <a:endParaRPr lang="en-US"/>
        </a:p>
      </dgm:t>
    </dgm:pt>
    <dgm:pt modelId="{20BB34D1-39DB-4D4A-8F74-38BB6AD52986}">
      <dgm:prSet phldrT="[Text]"/>
      <dgm:spPr/>
      <dgm:t>
        <a:bodyPr/>
        <a:lstStyle/>
        <a:p>
          <a:r>
            <a:rPr lang="en-US" dirty="0"/>
            <a:t>Questionnaires</a:t>
          </a:r>
        </a:p>
      </dgm:t>
    </dgm:pt>
    <dgm:pt modelId="{8369DE2E-05BE-4F58-ACF4-FFA3BF09D772}" type="parTrans" cxnId="{B4712C0E-A30F-43CC-BC2E-1C5644020AC8}">
      <dgm:prSet/>
      <dgm:spPr/>
      <dgm:t>
        <a:bodyPr/>
        <a:lstStyle/>
        <a:p>
          <a:endParaRPr lang="en-US"/>
        </a:p>
      </dgm:t>
    </dgm:pt>
    <dgm:pt modelId="{84668B4B-C68E-4C7B-8232-D5A08E3BE881}" type="sibTrans" cxnId="{B4712C0E-A30F-43CC-BC2E-1C5644020AC8}">
      <dgm:prSet/>
      <dgm:spPr/>
      <dgm:t>
        <a:bodyPr/>
        <a:lstStyle/>
        <a:p>
          <a:endParaRPr lang="en-US"/>
        </a:p>
      </dgm:t>
    </dgm:pt>
    <dgm:pt modelId="{76A93280-A4EB-4F31-BCFF-BD984FEDD50F}">
      <dgm:prSet phldrT="[Text]"/>
      <dgm:spPr/>
      <dgm:t>
        <a:bodyPr/>
        <a:lstStyle/>
        <a:p>
          <a:r>
            <a:rPr lang="en-US" dirty="0"/>
            <a:t>Upload Budget</a:t>
          </a:r>
        </a:p>
      </dgm:t>
    </dgm:pt>
    <dgm:pt modelId="{1C92D782-B050-4892-9519-839E2BD7B42C}" type="parTrans" cxnId="{FE330E5A-EA72-4133-BB4C-B1C3A357F977}">
      <dgm:prSet/>
      <dgm:spPr/>
      <dgm:t>
        <a:bodyPr/>
        <a:lstStyle/>
        <a:p>
          <a:endParaRPr lang="en-US"/>
        </a:p>
      </dgm:t>
    </dgm:pt>
    <dgm:pt modelId="{8240E23B-34F6-439D-92CA-C802127A8D7A}" type="sibTrans" cxnId="{FE330E5A-EA72-4133-BB4C-B1C3A357F977}">
      <dgm:prSet/>
      <dgm:spPr/>
      <dgm:t>
        <a:bodyPr/>
        <a:lstStyle/>
        <a:p>
          <a:endParaRPr lang="en-US"/>
        </a:p>
      </dgm:t>
    </dgm:pt>
    <dgm:pt modelId="{D8FC5610-3898-4562-A903-BD6F3DA6CF69}">
      <dgm:prSet phldrT="[Text]"/>
      <dgm:spPr>
        <a:gradFill rotWithShape="0">
          <a:gsLst>
            <a:gs pos="0">
              <a:schemeClr val="accent5"/>
            </a:gs>
            <a:gs pos="50000">
              <a:schemeClr val="tx1"/>
            </a:gs>
            <a:gs pos="100000">
              <a:schemeClr val="bg2"/>
            </a:gs>
          </a:gsLst>
        </a:gradFill>
      </dgm:spPr>
      <dgm:t>
        <a:bodyPr/>
        <a:lstStyle/>
        <a:p>
          <a:r>
            <a:rPr lang="en-US" dirty="0"/>
            <a:t>Setup Phase</a:t>
          </a:r>
        </a:p>
      </dgm:t>
    </dgm:pt>
    <dgm:pt modelId="{363A8C60-CC8B-4A97-9DB3-77D22A0D0C49}" type="parTrans" cxnId="{4676E083-2700-4795-A813-45405EB1FF52}">
      <dgm:prSet/>
      <dgm:spPr/>
      <dgm:t>
        <a:bodyPr/>
        <a:lstStyle/>
        <a:p>
          <a:endParaRPr lang="en-US"/>
        </a:p>
      </dgm:t>
    </dgm:pt>
    <dgm:pt modelId="{5AE2A356-4C4D-431C-9D04-8B80B25413E5}" type="sibTrans" cxnId="{4676E083-2700-4795-A813-45405EB1FF52}">
      <dgm:prSet/>
      <dgm:spPr/>
      <dgm:t>
        <a:bodyPr/>
        <a:lstStyle/>
        <a:p>
          <a:endParaRPr lang="en-US"/>
        </a:p>
      </dgm:t>
    </dgm:pt>
    <dgm:pt modelId="{A7DD8379-771D-49D5-B4B6-C11A31BBB56A}">
      <dgm:prSet phldrT="[Text]"/>
      <dgm:spPr/>
      <dgm:t>
        <a:bodyPr/>
        <a:lstStyle/>
        <a:p>
          <a:r>
            <a:rPr lang="en-US" dirty="0"/>
            <a:t>Project Timeline Established</a:t>
          </a:r>
        </a:p>
      </dgm:t>
    </dgm:pt>
    <dgm:pt modelId="{0B19244D-3C32-4E60-9E2E-00B7CE0082EB}" type="parTrans" cxnId="{8D4A74BD-0C6E-4A29-8A1B-8253B76608B2}">
      <dgm:prSet/>
      <dgm:spPr/>
      <dgm:t>
        <a:bodyPr/>
        <a:lstStyle/>
        <a:p>
          <a:endParaRPr lang="en-US"/>
        </a:p>
      </dgm:t>
    </dgm:pt>
    <dgm:pt modelId="{15F7A114-8617-4D09-8B60-367816E92F8F}" type="sibTrans" cxnId="{8D4A74BD-0C6E-4A29-8A1B-8253B76608B2}">
      <dgm:prSet/>
      <dgm:spPr/>
      <dgm:t>
        <a:bodyPr/>
        <a:lstStyle/>
        <a:p>
          <a:endParaRPr lang="en-US"/>
        </a:p>
      </dgm:t>
    </dgm:pt>
    <dgm:pt modelId="{82DE7D47-D1BA-4E59-B361-CA2ABACE2EAA}">
      <dgm:prSet phldrT="[Text]"/>
      <dgm:spPr/>
      <dgm:t>
        <a:bodyPr/>
        <a:lstStyle/>
        <a:p>
          <a:r>
            <a:rPr lang="en-US" dirty="0"/>
            <a:t>Weekly Project Meetings</a:t>
          </a:r>
        </a:p>
      </dgm:t>
    </dgm:pt>
    <dgm:pt modelId="{C52F8A1B-113A-4D30-8213-61F9BB506ABD}" type="parTrans" cxnId="{834B86CB-DE42-43CD-83DC-932EBE0D87AF}">
      <dgm:prSet/>
      <dgm:spPr/>
      <dgm:t>
        <a:bodyPr/>
        <a:lstStyle/>
        <a:p>
          <a:endParaRPr lang="en-US"/>
        </a:p>
      </dgm:t>
    </dgm:pt>
    <dgm:pt modelId="{B40BEF04-9AE4-4445-A2EE-81C5B4E33F66}" type="sibTrans" cxnId="{834B86CB-DE42-43CD-83DC-932EBE0D87AF}">
      <dgm:prSet/>
      <dgm:spPr/>
      <dgm:t>
        <a:bodyPr/>
        <a:lstStyle/>
        <a:p>
          <a:endParaRPr lang="en-US"/>
        </a:p>
      </dgm:t>
    </dgm:pt>
    <dgm:pt modelId="{5C2E62E1-1403-45CD-B00A-19CE535DF946}">
      <dgm:prSet phldrT="[Text]"/>
      <dgm:spPr/>
      <dgm:t>
        <a:bodyPr/>
        <a:lstStyle/>
        <a:p>
          <a:r>
            <a:rPr lang="en-US" dirty="0"/>
            <a:t>Reports and Data Provided</a:t>
          </a:r>
        </a:p>
      </dgm:t>
    </dgm:pt>
    <dgm:pt modelId="{EE0448C6-4814-4B68-ACC1-347848103E0C}" type="parTrans" cxnId="{9BDBEAE5-E1B1-48A7-BFAA-1A87CC3DA916}">
      <dgm:prSet/>
      <dgm:spPr/>
      <dgm:t>
        <a:bodyPr/>
        <a:lstStyle/>
        <a:p>
          <a:endParaRPr lang="en-US"/>
        </a:p>
      </dgm:t>
    </dgm:pt>
    <dgm:pt modelId="{6BC58D2C-77DC-4035-AD05-0A299B3D518A}" type="sibTrans" cxnId="{9BDBEAE5-E1B1-48A7-BFAA-1A87CC3DA916}">
      <dgm:prSet/>
      <dgm:spPr/>
      <dgm:t>
        <a:bodyPr/>
        <a:lstStyle/>
        <a:p>
          <a:endParaRPr lang="en-US"/>
        </a:p>
      </dgm:t>
    </dgm:pt>
    <dgm:pt modelId="{7D8E1F04-2EC1-492B-95D5-816B90057241}">
      <dgm:prSet phldrT="[Text]"/>
      <dgm:spPr/>
      <dgm:t>
        <a:bodyPr/>
        <a:lstStyle/>
        <a:p>
          <a:r>
            <a:rPr lang="en-US" b="0" dirty="0"/>
            <a:t>Upload Last Audit</a:t>
          </a:r>
        </a:p>
      </dgm:t>
    </dgm:pt>
    <dgm:pt modelId="{BA811E1A-C0E6-4424-8694-357D9968236A}" type="parTrans" cxnId="{48D50064-F6E3-4849-BB22-F8FEC72D1FB5}">
      <dgm:prSet/>
      <dgm:spPr/>
      <dgm:t>
        <a:bodyPr/>
        <a:lstStyle/>
        <a:p>
          <a:endParaRPr lang="en-US"/>
        </a:p>
      </dgm:t>
    </dgm:pt>
    <dgm:pt modelId="{92F21B56-22F8-4FB6-A393-4142B762765A}" type="sibTrans" cxnId="{48D50064-F6E3-4849-BB22-F8FEC72D1FB5}">
      <dgm:prSet/>
      <dgm:spPr/>
      <dgm:t>
        <a:bodyPr/>
        <a:lstStyle/>
        <a:p>
          <a:endParaRPr lang="en-US"/>
        </a:p>
      </dgm:t>
    </dgm:pt>
    <dgm:pt modelId="{54415D94-6629-4053-8BB9-A9045342BFD9}">
      <dgm:prSet/>
      <dgm:spPr/>
      <dgm:t>
        <a:bodyPr/>
        <a:lstStyle/>
        <a:p>
          <a:r>
            <a:rPr lang="en-US" dirty="0"/>
            <a:t>Create New Chart of Accounts</a:t>
          </a:r>
        </a:p>
      </dgm:t>
    </dgm:pt>
    <dgm:pt modelId="{AB6D5B89-53AF-4C7A-A5AF-962EBD76C1D3}" type="parTrans" cxnId="{81CE122F-1507-46A2-9080-D7CB6FBE4F2C}">
      <dgm:prSet/>
      <dgm:spPr/>
      <dgm:t>
        <a:bodyPr/>
        <a:lstStyle/>
        <a:p>
          <a:endParaRPr lang="en-US"/>
        </a:p>
      </dgm:t>
    </dgm:pt>
    <dgm:pt modelId="{5D7851AC-19F2-4331-BDAC-938C94A89D30}" type="sibTrans" cxnId="{81CE122F-1507-46A2-9080-D7CB6FBE4F2C}">
      <dgm:prSet/>
      <dgm:spPr/>
      <dgm:t>
        <a:bodyPr/>
        <a:lstStyle/>
        <a:p>
          <a:endParaRPr lang="en-US"/>
        </a:p>
      </dgm:t>
    </dgm:pt>
    <dgm:pt modelId="{C7A5C20F-3E00-4D20-BC5C-36E8BD2E4BF8}">
      <dgm:prSet phldrT="[Text]"/>
      <dgm:spPr/>
      <dgm:t>
        <a:bodyPr/>
        <a:lstStyle/>
        <a:p>
          <a:r>
            <a:rPr lang="en-US" dirty="0"/>
            <a:t>Project Kick- off Call</a:t>
          </a:r>
        </a:p>
      </dgm:t>
    </dgm:pt>
    <dgm:pt modelId="{382C7367-4A3D-4F5C-8022-00B02498C121}" type="parTrans" cxnId="{B9F04430-1E8A-43F9-8B08-BA25D0EE30C6}">
      <dgm:prSet/>
      <dgm:spPr/>
      <dgm:t>
        <a:bodyPr/>
        <a:lstStyle/>
        <a:p>
          <a:endParaRPr lang="en-US"/>
        </a:p>
      </dgm:t>
    </dgm:pt>
    <dgm:pt modelId="{BB8EB550-331F-4E90-BB61-D0260CEB03EF}" type="sibTrans" cxnId="{B9F04430-1E8A-43F9-8B08-BA25D0EE30C6}">
      <dgm:prSet/>
      <dgm:spPr/>
      <dgm:t>
        <a:bodyPr/>
        <a:lstStyle/>
        <a:p>
          <a:endParaRPr lang="en-US"/>
        </a:p>
      </dgm:t>
    </dgm:pt>
    <dgm:pt modelId="{E6A0252F-27F3-486D-A278-6B92C212A3A8}" type="pres">
      <dgm:prSet presAssocID="{6DD46BDD-CA72-48F2-BE8C-F82CCFFB0DBE}" presName="list" presStyleCnt="0">
        <dgm:presLayoutVars>
          <dgm:dir/>
          <dgm:animLvl val="lvl"/>
        </dgm:presLayoutVars>
      </dgm:prSet>
      <dgm:spPr/>
    </dgm:pt>
    <dgm:pt modelId="{5071D52C-AA9E-4418-938D-D9AD58968FE7}" type="pres">
      <dgm:prSet presAssocID="{D9F46F06-3DF2-4911-BCDA-55B38875805A}" presName="posSpace" presStyleCnt="0"/>
      <dgm:spPr/>
    </dgm:pt>
    <dgm:pt modelId="{FFEF8555-8D54-4A33-94C4-F0131C0452B0}" type="pres">
      <dgm:prSet presAssocID="{D9F46F06-3DF2-4911-BCDA-55B38875805A}" presName="vertFlow" presStyleCnt="0"/>
      <dgm:spPr/>
    </dgm:pt>
    <dgm:pt modelId="{2632CC26-A159-4F77-B9CB-DD0FCE2A5829}" type="pres">
      <dgm:prSet presAssocID="{D9F46F06-3DF2-4911-BCDA-55B38875805A}" presName="topSpace" presStyleCnt="0"/>
      <dgm:spPr/>
    </dgm:pt>
    <dgm:pt modelId="{F09D65A3-FDB3-4381-9285-A7B1A6BBA703}" type="pres">
      <dgm:prSet presAssocID="{D9F46F06-3DF2-4911-BCDA-55B38875805A}" presName="firstComp" presStyleCnt="0"/>
      <dgm:spPr/>
    </dgm:pt>
    <dgm:pt modelId="{A40B6350-F943-41DE-88CA-6BB1201D312F}" type="pres">
      <dgm:prSet presAssocID="{D9F46F06-3DF2-4911-BCDA-55B38875805A}" presName="firstChild" presStyleLbl="bgAccFollowNode1" presStyleIdx="0" presStyleCnt="8" custScaleX="101421" custScaleY="107096" custLinFactNeighborX="-554" custLinFactNeighborY="8894"/>
      <dgm:spPr/>
    </dgm:pt>
    <dgm:pt modelId="{6C5D3B8C-8A0C-4B1F-9A82-E2BB97071881}" type="pres">
      <dgm:prSet presAssocID="{D9F46F06-3DF2-4911-BCDA-55B38875805A}" presName="firstChildTx" presStyleLbl="bgAccFollowNode1" presStyleIdx="0" presStyleCnt="8">
        <dgm:presLayoutVars>
          <dgm:bulletEnabled val="1"/>
        </dgm:presLayoutVars>
      </dgm:prSet>
      <dgm:spPr/>
    </dgm:pt>
    <dgm:pt modelId="{4202656E-8773-4CA9-B60F-C6D15F79706B}" type="pres">
      <dgm:prSet presAssocID="{76A93280-A4EB-4F31-BCFF-BD984FEDD50F}" presName="comp" presStyleCnt="0"/>
      <dgm:spPr/>
    </dgm:pt>
    <dgm:pt modelId="{FC1F2FE6-58F5-420D-9DE7-5BAB2796B2E2}" type="pres">
      <dgm:prSet presAssocID="{76A93280-A4EB-4F31-BCFF-BD984FEDD50F}" presName="child" presStyleLbl="bgAccFollowNode1" presStyleIdx="1" presStyleCnt="8" custLinFactNeighborX="-981" custLinFactNeighborY="6202"/>
      <dgm:spPr/>
    </dgm:pt>
    <dgm:pt modelId="{D67FA1D0-5919-4B16-8C64-A2C6C1973777}" type="pres">
      <dgm:prSet presAssocID="{76A93280-A4EB-4F31-BCFF-BD984FEDD50F}" presName="childTx" presStyleLbl="bgAccFollowNode1" presStyleIdx="1" presStyleCnt="8">
        <dgm:presLayoutVars>
          <dgm:bulletEnabled val="1"/>
        </dgm:presLayoutVars>
      </dgm:prSet>
      <dgm:spPr/>
    </dgm:pt>
    <dgm:pt modelId="{9B6DD63A-36B0-4775-9DA4-4773BF8A6466}" type="pres">
      <dgm:prSet presAssocID="{7D8E1F04-2EC1-492B-95D5-816B90057241}" presName="comp" presStyleCnt="0"/>
      <dgm:spPr/>
    </dgm:pt>
    <dgm:pt modelId="{DED3BFC3-544F-42E5-9E1A-77C53311601F}" type="pres">
      <dgm:prSet presAssocID="{7D8E1F04-2EC1-492B-95D5-816B90057241}" presName="child" presStyleLbl="bgAccFollowNode1" presStyleIdx="2" presStyleCnt="8" custLinFactNeighborX="-981" custLinFactNeighborY="593"/>
      <dgm:spPr/>
    </dgm:pt>
    <dgm:pt modelId="{6B465FD3-423E-46A4-B126-2F4B3649D9B1}" type="pres">
      <dgm:prSet presAssocID="{7D8E1F04-2EC1-492B-95D5-816B90057241}" presName="childTx" presStyleLbl="bgAccFollowNode1" presStyleIdx="2" presStyleCnt="8">
        <dgm:presLayoutVars>
          <dgm:bulletEnabled val="1"/>
        </dgm:presLayoutVars>
      </dgm:prSet>
      <dgm:spPr/>
    </dgm:pt>
    <dgm:pt modelId="{BEC83536-2189-4686-9C61-E6D9EA911B3F}" type="pres">
      <dgm:prSet presAssocID="{54415D94-6629-4053-8BB9-A9045342BFD9}" presName="comp" presStyleCnt="0"/>
      <dgm:spPr/>
    </dgm:pt>
    <dgm:pt modelId="{FB68091D-00A4-4D0A-9A91-0FEA08F6B346}" type="pres">
      <dgm:prSet presAssocID="{54415D94-6629-4053-8BB9-A9045342BFD9}" presName="child" presStyleLbl="bgAccFollowNode1" presStyleIdx="3" presStyleCnt="8"/>
      <dgm:spPr/>
    </dgm:pt>
    <dgm:pt modelId="{5ECBE894-EDB8-4DE6-9B74-699B1E1A2E4A}" type="pres">
      <dgm:prSet presAssocID="{54415D94-6629-4053-8BB9-A9045342BFD9}" presName="childTx" presStyleLbl="bgAccFollowNode1" presStyleIdx="3" presStyleCnt="8">
        <dgm:presLayoutVars>
          <dgm:bulletEnabled val="1"/>
        </dgm:presLayoutVars>
      </dgm:prSet>
      <dgm:spPr/>
    </dgm:pt>
    <dgm:pt modelId="{F17A6DAB-1E58-429F-9DD7-50E4A0208591}" type="pres">
      <dgm:prSet presAssocID="{D9F46F06-3DF2-4911-BCDA-55B38875805A}" presName="negSpace" presStyleCnt="0"/>
      <dgm:spPr/>
    </dgm:pt>
    <dgm:pt modelId="{0D82DEB6-674D-425E-9C14-81B86C0A54B4}" type="pres">
      <dgm:prSet presAssocID="{D9F46F06-3DF2-4911-BCDA-55B38875805A}" presName="circle" presStyleLbl="node1" presStyleIdx="0" presStyleCnt="2"/>
      <dgm:spPr/>
    </dgm:pt>
    <dgm:pt modelId="{2D8D3251-0350-4344-BA0C-FE8B1C9F6531}" type="pres">
      <dgm:prSet presAssocID="{A2AB0762-8DE6-4EC9-8643-86B41C470FE8}" presName="transSpace" presStyleCnt="0"/>
      <dgm:spPr/>
    </dgm:pt>
    <dgm:pt modelId="{89065BC9-C7DE-4A6E-83CF-F45A6BD1CF92}" type="pres">
      <dgm:prSet presAssocID="{D8FC5610-3898-4562-A903-BD6F3DA6CF69}" presName="posSpace" presStyleCnt="0"/>
      <dgm:spPr/>
    </dgm:pt>
    <dgm:pt modelId="{9E863EE2-5F29-4FCF-879E-F83626B5334D}" type="pres">
      <dgm:prSet presAssocID="{D8FC5610-3898-4562-A903-BD6F3DA6CF69}" presName="vertFlow" presStyleCnt="0"/>
      <dgm:spPr/>
    </dgm:pt>
    <dgm:pt modelId="{087939FA-F74E-4918-A009-A7DBEE2A184D}" type="pres">
      <dgm:prSet presAssocID="{D8FC5610-3898-4562-A903-BD6F3DA6CF69}" presName="topSpace" presStyleCnt="0"/>
      <dgm:spPr/>
    </dgm:pt>
    <dgm:pt modelId="{9786080E-37A0-400B-9482-48F2EF7F4F7D}" type="pres">
      <dgm:prSet presAssocID="{D8FC5610-3898-4562-A903-BD6F3DA6CF69}" presName="firstComp" presStyleCnt="0"/>
      <dgm:spPr/>
    </dgm:pt>
    <dgm:pt modelId="{7FFBCDDD-B00A-4BA8-8ADF-9DC37CB99996}" type="pres">
      <dgm:prSet presAssocID="{D8FC5610-3898-4562-A903-BD6F3DA6CF69}" presName="firstChild" presStyleLbl="bgAccFollowNode1" presStyleIdx="4" presStyleCnt="8"/>
      <dgm:spPr/>
    </dgm:pt>
    <dgm:pt modelId="{47E0465A-EF86-488A-B4C6-C29755B5BE61}" type="pres">
      <dgm:prSet presAssocID="{D8FC5610-3898-4562-A903-BD6F3DA6CF69}" presName="firstChildTx" presStyleLbl="bgAccFollowNode1" presStyleIdx="4" presStyleCnt="8">
        <dgm:presLayoutVars>
          <dgm:bulletEnabled val="1"/>
        </dgm:presLayoutVars>
      </dgm:prSet>
      <dgm:spPr/>
    </dgm:pt>
    <dgm:pt modelId="{D7C8E544-389B-45EE-9E89-34B7CEF646C8}" type="pres">
      <dgm:prSet presAssocID="{A7DD8379-771D-49D5-B4B6-C11A31BBB56A}" presName="comp" presStyleCnt="0"/>
      <dgm:spPr/>
    </dgm:pt>
    <dgm:pt modelId="{1CE820BD-8185-4878-A7E0-9C85632B8AD0}" type="pres">
      <dgm:prSet presAssocID="{A7DD8379-771D-49D5-B4B6-C11A31BBB56A}" presName="child" presStyleLbl="bgAccFollowNode1" presStyleIdx="5" presStyleCnt="8"/>
      <dgm:spPr/>
    </dgm:pt>
    <dgm:pt modelId="{B09942DA-3AEC-4A84-8964-C119512B757D}" type="pres">
      <dgm:prSet presAssocID="{A7DD8379-771D-49D5-B4B6-C11A31BBB56A}" presName="childTx" presStyleLbl="bgAccFollowNode1" presStyleIdx="5" presStyleCnt="8">
        <dgm:presLayoutVars>
          <dgm:bulletEnabled val="1"/>
        </dgm:presLayoutVars>
      </dgm:prSet>
      <dgm:spPr/>
    </dgm:pt>
    <dgm:pt modelId="{04EF1C77-9E25-4E15-B712-C5823488DB23}" type="pres">
      <dgm:prSet presAssocID="{82DE7D47-D1BA-4E59-B361-CA2ABACE2EAA}" presName="comp" presStyleCnt="0"/>
      <dgm:spPr/>
    </dgm:pt>
    <dgm:pt modelId="{EED1BF07-D58F-4D25-83B2-A74ACCD15F57}" type="pres">
      <dgm:prSet presAssocID="{82DE7D47-D1BA-4E59-B361-CA2ABACE2EAA}" presName="child" presStyleLbl="bgAccFollowNode1" presStyleIdx="6" presStyleCnt="8"/>
      <dgm:spPr/>
    </dgm:pt>
    <dgm:pt modelId="{F0988B4C-7B8E-4C08-BE26-049D5A1C506F}" type="pres">
      <dgm:prSet presAssocID="{82DE7D47-D1BA-4E59-B361-CA2ABACE2EAA}" presName="childTx" presStyleLbl="bgAccFollowNode1" presStyleIdx="6" presStyleCnt="8">
        <dgm:presLayoutVars>
          <dgm:bulletEnabled val="1"/>
        </dgm:presLayoutVars>
      </dgm:prSet>
      <dgm:spPr/>
    </dgm:pt>
    <dgm:pt modelId="{985D0F05-0A40-4F15-8D76-CBD433BB39FA}" type="pres">
      <dgm:prSet presAssocID="{5C2E62E1-1403-45CD-B00A-19CE535DF946}" presName="comp" presStyleCnt="0"/>
      <dgm:spPr/>
    </dgm:pt>
    <dgm:pt modelId="{7CECBCE6-61D1-44D5-BAA1-80ECE8E9F578}" type="pres">
      <dgm:prSet presAssocID="{5C2E62E1-1403-45CD-B00A-19CE535DF946}" presName="child" presStyleLbl="bgAccFollowNode1" presStyleIdx="7" presStyleCnt="8" custScaleY="105571"/>
      <dgm:spPr/>
    </dgm:pt>
    <dgm:pt modelId="{B160A640-759B-4A42-9C41-425543D560F9}" type="pres">
      <dgm:prSet presAssocID="{5C2E62E1-1403-45CD-B00A-19CE535DF946}" presName="childTx" presStyleLbl="bgAccFollowNode1" presStyleIdx="7" presStyleCnt="8">
        <dgm:presLayoutVars>
          <dgm:bulletEnabled val="1"/>
        </dgm:presLayoutVars>
      </dgm:prSet>
      <dgm:spPr/>
    </dgm:pt>
    <dgm:pt modelId="{230F3580-08E0-4C3E-8D2C-63C251CEBC97}" type="pres">
      <dgm:prSet presAssocID="{D8FC5610-3898-4562-A903-BD6F3DA6CF69}" presName="negSpace" presStyleCnt="0"/>
      <dgm:spPr/>
    </dgm:pt>
    <dgm:pt modelId="{2518DF80-CA43-4EFA-A570-D6C994F07512}" type="pres">
      <dgm:prSet presAssocID="{D8FC5610-3898-4562-A903-BD6F3DA6CF69}" presName="circle" presStyleLbl="node1" presStyleIdx="1" presStyleCnt="2"/>
      <dgm:spPr/>
    </dgm:pt>
  </dgm:ptLst>
  <dgm:cxnLst>
    <dgm:cxn modelId="{19A7BF02-4860-4999-8640-45ED22DA323A}" type="presOf" srcId="{76A93280-A4EB-4F31-BCFF-BD984FEDD50F}" destId="{FC1F2FE6-58F5-420D-9DE7-5BAB2796B2E2}" srcOrd="0" destOrd="0" presId="urn:microsoft.com/office/officeart/2005/8/layout/hList9"/>
    <dgm:cxn modelId="{46D92507-09F3-48E7-91C2-02DEF077520A}" type="presOf" srcId="{D8FC5610-3898-4562-A903-BD6F3DA6CF69}" destId="{2518DF80-CA43-4EFA-A570-D6C994F07512}" srcOrd="0" destOrd="0" presId="urn:microsoft.com/office/officeart/2005/8/layout/hList9"/>
    <dgm:cxn modelId="{E3C2D008-D84F-4C45-9646-713C11B648EB}" type="presOf" srcId="{D9F46F06-3DF2-4911-BCDA-55B38875805A}" destId="{0D82DEB6-674D-425E-9C14-81B86C0A54B4}" srcOrd="0" destOrd="0" presId="urn:microsoft.com/office/officeart/2005/8/layout/hList9"/>
    <dgm:cxn modelId="{B4712C0E-A30F-43CC-BC2E-1C5644020AC8}" srcId="{D9F46F06-3DF2-4911-BCDA-55B38875805A}" destId="{20BB34D1-39DB-4D4A-8F74-38BB6AD52986}" srcOrd="0" destOrd="0" parTransId="{8369DE2E-05BE-4F58-ACF4-FFA3BF09D772}" sibTransId="{84668B4B-C68E-4C7B-8232-D5A08E3BE881}"/>
    <dgm:cxn modelId="{3F5A0B10-5E21-40A2-8E6D-3C2AC124B109}" type="presOf" srcId="{7D8E1F04-2EC1-492B-95D5-816B90057241}" destId="{6B465FD3-423E-46A4-B126-2F4B3649D9B1}" srcOrd="1" destOrd="0" presId="urn:microsoft.com/office/officeart/2005/8/layout/hList9"/>
    <dgm:cxn modelId="{5D8CB022-479E-4C5C-A64B-196C3CBF22EA}" type="presOf" srcId="{C7A5C20F-3E00-4D20-BC5C-36E8BD2E4BF8}" destId="{7FFBCDDD-B00A-4BA8-8ADF-9DC37CB99996}" srcOrd="0" destOrd="0" presId="urn:microsoft.com/office/officeart/2005/8/layout/hList9"/>
    <dgm:cxn modelId="{4076F32E-D1C6-48E5-8AFF-CBE41470125D}" type="presOf" srcId="{82DE7D47-D1BA-4E59-B361-CA2ABACE2EAA}" destId="{F0988B4C-7B8E-4C08-BE26-049D5A1C506F}" srcOrd="1" destOrd="0" presId="urn:microsoft.com/office/officeart/2005/8/layout/hList9"/>
    <dgm:cxn modelId="{81CE122F-1507-46A2-9080-D7CB6FBE4F2C}" srcId="{D9F46F06-3DF2-4911-BCDA-55B38875805A}" destId="{54415D94-6629-4053-8BB9-A9045342BFD9}" srcOrd="3" destOrd="0" parTransId="{AB6D5B89-53AF-4C7A-A5AF-962EBD76C1D3}" sibTransId="{5D7851AC-19F2-4331-BDAC-938C94A89D30}"/>
    <dgm:cxn modelId="{FF560530-C383-4044-B3E2-669F5C10466A}" type="presOf" srcId="{C7A5C20F-3E00-4D20-BC5C-36E8BD2E4BF8}" destId="{47E0465A-EF86-488A-B4C6-C29755B5BE61}" srcOrd="1" destOrd="0" presId="urn:microsoft.com/office/officeart/2005/8/layout/hList9"/>
    <dgm:cxn modelId="{B9F04430-1E8A-43F9-8B08-BA25D0EE30C6}" srcId="{D8FC5610-3898-4562-A903-BD6F3DA6CF69}" destId="{C7A5C20F-3E00-4D20-BC5C-36E8BD2E4BF8}" srcOrd="0" destOrd="0" parTransId="{382C7367-4A3D-4F5C-8022-00B02498C121}" sibTransId="{BB8EB550-331F-4E90-BB61-D0260CEB03EF}"/>
    <dgm:cxn modelId="{4E209D32-6214-47F0-8A19-16783C275C59}" type="presOf" srcId="{A7DD8379-771D-49D5-B4B6-C11A31BBB56A}" destId="{B09942DA-3AEC-4A84-8964-C119512B757D}" srcOrd="1" destOrd="0" presId="urn:microsoft.com/office/officeart/2005/8/layout/hList9"/>
    <dgm:cxn modelId="{D1228834-4940-4BE8-8A4F-193BA215C362}" type="presOf" srcId="{76A93280-A4EB-4F31-BCFF-BD984FEDD50F}" destId="{D67FA1D0-5919-4B16-8C64-A2C6C1973777}" srcOrd="1" destOrd="0" presId="urn:microsoft.com/office/officeart/2005/8/layout/hList9"/>
    <dgm:cxn modelId="{62A70638-4482-4A8E-827C-FFF7FBB447F8}" type="presOf" srcId="{A7DD8379-771D-49D5-B4B6-C11A31BBB56A}" destId="{1CE820BD-8185-4878-A7E0-9C85632B8AD0}" srcOrd="0" destOrd="0" presId="urn:microsoft.com/office/officeart/2005/8/layout/hList9"/>
    <dgm:cxn modelId="{3167943C-B617-47EE-AB4E-F103014F0B0F}" srcId="{6DD46BDD-CA72-48F2-BE8C-F82CCFFB0DBE}" destId="{D9F46F06-3DF2-4911-BCDA-55B38875805A}" srcOrd="0" destOrd="0" parTransId="{29669FA9-BCDB-4E04-BCBD-ADB6BBFECA77}" sibTransId="{A2AB0762-8DE6-4EC9-8643-86B41C470FE8}"/>
    <dgm:cxn modelId="{5776125C-BA47-4DB3-9E56-C678CA0325CB}" type="presOf" srcId="{20BB34D1-39DB-4D4A-8F74-38BB6AD52986}" destId="{A40B6350-F943-41DE-88CA-6BB1201D312F}" srcOrd="0" destOrd="0" presId="urn:microsoft.com/office/officeart/2005/8/layout/hList9"/>
    <dgm:cxn modelId="{48D50064-F6E3-4849-BB22-F8FEC72D1FB5}" srcId="{D9F46F06-3DF2-4911-BCDA-55B38875805A}" destId="{7D8E1F04-2EC1-492B-95D5-816B90057241}" srcOrd="2" destOrd="0" parTransId="{BA811E1A-C0E6-4424-8694-357D9968236A}" sibTransId="{92F21B56-22F8-4FB6-A393-4142B762765A}"/>
    <dgm:cxn modelId="{F39FCD64-3869-434D-A1F5-E9EC12D614C4}" type="presOf" srcId="{54415D94-6629-4053-8BB9-A9045342BFD9}" destId="{5ECBE894-EDB8-4DE6-9B74-699B1E1A2E4A}" srcOrd="1" destOrd="0" presId="urn:microsoft.com/office/officeart/2005/8/layout/hList9"/>
    <dgm:cxn modelId="{FE330E5A-EA72-4133-BB4C-B1C3A357F977}" srcId="{D9F46F06-3DF2-4911-BCDA-55B38875805A}" destId="{76A93280-A4EB-4F31-BCFF-BD984FEDD50F}" srcOrd="1" destOrd="0" parTransId="{1C92D782-B050-4892-9519-839E2BD7B42C}" sibTransId="{8240E23B-34F6-439D-92CA-C802127A8D7A}"/>
    <dgm:cxn modelId="{4676E083-2700-4795-A813-45405EB1FF52}" srcId="{6DD46BDD-CA72-48F2-BE8C-F82CCFFB0DBE}" destId="{D8FC5610-3898-4562-A903-BD6F3DA6CF69}" srcOrd="1" destOrd="0" parTransId="{363A8C60-CC8B-4A97-9DB3-77D22A0D0C49}" sibTransId="{5AE2A356-4C4D-431C-9D04-8B80B25413E5}"/>
    <dgm:cxn modelId="{01923391-779E-4964-AE54-107B62209B7B}" type="presOf" srcId="{6DD46BDD-CA72-48F2-BE8C-F82CCFFB0DBE}" destId="{E6A0252F-27F3-486D-A278-6B92C212A3A8}" srcOrd="0" destOrd="0" presId="urn:microsoft.com/office/officeart/2005/8/layout/hList9"/>
    <dgm:cxn modelId="{8D4A74BD-0C6E-4A29-8A1B-8253B76608B2}" srcId="{D8FC5610-3898-4562-A903-BD6F3DA6CF69}" destId="{A7DD8379-771D-49D5-B4B6-C11A31BBB56A}" srcOrd="1" destOrd="0" parTransId="{0B19244D-3C32-4E60-9E2E-00B7CE0082EB}" sibTransId="{15F7A114-8617-4D09-8B60-367816E92F8F}"/>
    <dgm:cxn modelId="{B71A23C8-AD55-4E96-896A-02D8683887B7}" type="presOf" srcId="{5C2E62E1-1403-45CD-B00A-19CE535DF946}" destId="{7CECBCE6-61D1-44D5-BAA1-80ECE8E9F578}" srcOrd="0" destOrd="0" presId="urn:microsoft.com/office/officeart/2005/8/layout/hList9"/>
    <dgm:cxn modelId="{834B86CB-DE42-43CD-83DC-932EBE0D87AF}" srcId="{D8FC5610-3898-4562-A903-BD6F3DA6CF69}" destId="{82DE7D47-D1BA-4E59-B361-CA2ABACE2EAA}" srcOrd="2" destOrd="0" parTransId="{C52F8A1B-113A-4D30-8213-61F9BB506ABD}" sibTransId="{B40BEF04-9AE4-4445-A2EE-81C5B4E33F66}"/>
    <dgm:cxn modelId="{3CE9D6CB-191F-408E-91CC-1F7FE56A5047}" type="presOf" srcId="{7D8E1F04-2EC1-492B-95D5-816B90057241}" destId="{DED3BFC3-544F-42E5-9E1A-77C53311601F}" srcOrd="0" destOrd="0" presId="urn:microsoft.com/office/officeart/2005/8/layout/hList9"/>
    <dgm:cxn modelId="{B17CFCD1-ABA6-4593-8313-A17507ED8263}" type="presOf" srcId="{5C2E62E1-1403-45CD-B00A-19CE535DF946}" destId="{B160A640-759B-4A42-9C41-425543D560F9}" srcOrd="1" destOrd="0" presId="urn:microsoft.com/office/officeart/2005/8/layout/hList9"/>
    <dgm:cxn modelId="{175558D3-18E1-45E2-851F-B338D73A0E1C}" type="presOf" srcId="{20BB34D1-39DB-4D4A-8F74-38BB6AD52986}" destId="{6C5D3B8C-8A0C-4B1F-9A82-E2BB97071881}" srcOrd="1" destOrd="0" presId="urn:microsoft.com/office/officeart/2005/8/layout/hList9"/>
    <dgm:cxn modelId="{9BDBEAE5-E1B1-48A7-BFAA-1A87CC3DA916}" srcId="{D8FC5610-3898-4562-A903-BD6F3DA6CF69}" destId="{5C2E62E1-1403-45CD-B00A-19CE535DF946}" srcOrd="3" destOrd="0" parTransId="{EE0448C6-4814-4B68-ACC1-347848103E0C}" sibTransId="{6BC58D2C-77DC-4035-AD05-0A299B3D518A}"/>
    <dgm:cxn modelId="{876AB5F5-E08F-49AD-BF95-B9423CF83BF0}" type="presOf" srcId="{54415D94-6629-4053-8BB9-A9045342BFD9}" destId="{FB68091D-00A4-4D0A-9A91-0FEA08F6B346}" srcOrd="0" destOrd="0" presId="urn:microsoft.com/office/officeart/2005/8/layout/hList9"/>
    <dgm:cxn modelId="{64D671FC-1785-4B06-B135-4D2BFA4912A0}" type="presOf" srcId="{82DE7D47-D1BA-4E59-B361-CA2ABACE2EAA}" destId="{EED1BF07-D58F-4D25-83B2-A74ACCD15F57}" srcOrd="0" destOrd="0" presId="urn:microsoft.com/office/officeart/2005/8/layout/hList9"/>
    <dgm:cxn modelId="{FE1B0D46-022A-4604-9E75-40EAEADBBA52}" type="presParOf" srcId="{E6A0252F-27F3-486D-A278-6B92C212A3A8}" destId="{5071D52C-AA9E-4418-938D-D9AD58968FE7}" srcOrd="0" destOrd="0" presId="urn:microsoft.com/office/officeart/2005/8/layout/hList9"/>
    <dgm:cxn modelId="{3663F3B5-F24D-43A9-9A2E-699309DDB9AD}" type="presParOf" srcId="{E6A0252F-27F3-486D-A278-6B92C212A3A8}" destId="{FFEF8555-8D54-4A33-94C4-F0131C0452B0}" srcOrd="1" destOrd="0" presId="urn:microsoft.com/office/officeart/2005/8/layout/hList9"/>
    <dgm:cxn modelId="{8122DDC6-99C6-4F78-AA48-E3DE80E4327A}" type="presParOf" srcId="{FFEF8555-8D54-4A33-94C4-F0131C0452B0}" destId="{2632CC26-A159-4F77-B9CB-DD0FCE2A5829}" srcOrd="0" destOrd="0" presId="urn:microsoft.com/office/officeart/2005/8/layout/hList9"/>
    <dgm:cxn modelId="{F583D60F-2896-40D1-B1A6-AC1DBE3F27A8}" type="presParOf" srcId="{FFEF8555-8D54-4A33-94C4-F0131C0452B0}" destId="{F09D65A3-FDB3-4381-9285-A7B1A6BBA703}" srcOrd="1" destOrd="0" presId="urn:microsoft.com/office/officeart/2005/8/layout/hList9"/>
    <dgm:cxn modelId="{E3B82652-BA89-4BF0-BDE8-207CACA094AD}" type="presParOf" srcId="{F09D65A3-FDB3-4381-9285-A7B1A6BBA703}" destId="{A40B6350-F943-41DE-88CA-6BB1201D312F}" srcOrd="0" destOrd="0" presId="urn:microsoft.com/office/officeart/2005/8/layout/hList9"/>
    <dgm:cxn modelId="{F24594D3-0E9E-42A4-B0A9-F39BFE8EA877}" type="presParOf" srcId="{F09D65A3-FDB3-4381-9285-A7B1A6BBA703}" destId="{6C5D3B8C-8A0C-4B1F-9A82-E2BB97071881}" srcOrd="1" destOrd="0" presId="urn:microsoft.com/office/officeart/2005/8/layout/hList9"/>
    <dgm:cxn modelId="{765F3D42-193B-4B3C-9CEA-6B32DF9FE40A}" type="presParOf" srcId="{FFEF8555-8D54-4A33-94C4-F0131C0452B0}" destId="{4202656E-8773-4CA9-B60F-C6D15F79706B}" srcOrd="2" destOrd="0" presId="urn:microsoft.com/office/officeart/2005/8/layout/hList9"/>
    <dgm:cxn modelId="{3BE414CB-5837-4A74-8F19-B9C0B7657425}" type="presParOf" srcId="{4202656E-8773-4CA9-B60F-C6D15F79706B}" destId="{FC1F2FE6-58F5-420D-9DE7-5BAB2796B2E2}" srcOrd="0" destOrd="0" presId="urn:microsoft.com/office/officeart/2005/8/layout/hList9"/>
    <dgm:cxn modelId="{7E80DAA4-675B-4681-BA31-6C88631EBF22}" type="presParOf" srcId="{4202656E-8773-4CA9-B60F-C6D15F79706B}" destId="{D67FA1D0-5919-4B16-8C64-A2C6C1973777}" srcOrd="1" destOrd="0" presId="urn:microsoft.com/office/officeart/2005/8/layout/hList9"/>
    <dgm:cxn modelId="{AB734F2A-71E0-4300-9111-AE41D229ECBE}" type="presParOf" srcId="{FFEF8555-8D54-4A33-94C4-F0131C0452B0}" destId="{9B6DD63A-36B0-4775-9DA4-4773BF8A6466}" srcOrd="3" destOrd="0" presId="urn:microsoft.com/office/officeart/2005/8/layout/hList9"/>
    <dgm:cxn modelId="{8A633084-211F-42CE-A02F-E50E1AA2DA95}" type="presParOf" srcId="{9B6DD63A-36B0-4775-9DA4-4773BF8A6466}" destId="{DED3BFC3-544F-42E5-9E1A-77C53311601F}" srcOrd="0" destOrd="0" presId="urn:microsoft.com/office/officeart/2005/8/layout/hList9"/>
    <dgm:cxn modelId="{4F11738F-3166-4B39-9B93-D0658B8BBDEC}" type="presParOf" srcId="{9B6DD63A-36B0-4775-9DA4-4773BF8A6466}" destId="{6B465FD3-423E-46A4-B126-2F4B3649D9B1}" srcOrd="1" destOrd="0" presId="urn:microsoft.com/office/officeart/2005/8/layout/hList9"/>
    <dgm:cxn modelId="{DE250133-80F1-4F8B-A558-0D912C26C819}" type="presParOf" srcId="{FFEF8555-8D54-4A33-94C4-F0131C0452B0}" destId="{BEC83536-2189-4686-9C61-E6D9EA911B3F}" srcOrd="4" destOrd="0" presId="urn:microsoft.com/office/officeart/2005/8/layout/hList9"/>
    <dgm:cxn modelId="{0E75EE42-D2CB-49E9-AA71-6FAF61DFBA12}" type="presParOf" srcId="{BEC83536-2189-4686-9C61-E6D9EA911B3F}" destId="{FB68091D-00A4-4D0A-9A91-0FEA08F6B346}" srcOrd="0" destOrd="0" presId="urn:microsoft.com/office/officeart/2005/8/layout/hList9"/>
    <dgm:cxn modelId="{ECA1DDE6-99AC-4350-93EE-093D5CA47577}" type="presParOf" srcId="{BEC83536-2189-4686-9C61-E6D9EA911B3F}" destId="{5ECBE894-EDB8-4DE6-9B74-699B1E1A2E4A}" srcOrd="1" destOrd="0" presId="urn:microsoft.com/office/officeart/2005/8/layout/hList9"/>
    <dgm:cxn modelId="{DC8064F3-37E6-473D-825D-B4FE5DE9E910}" type="presParOf" srcId="{E6A0252F-27F3-486D-A278-6B92C212A3A8}" destId="{F17A6DAB-1E58-429F-9DD7-50E4A0208591}" srcOrd="2" destOrd="0" presId="urn:microsoft.com/office/officeart/2005/8/layout/hList9"/>
    <dgm:cxn modelId="{DC3784CD-14A8-44AD-BF64-99822884F20A}" type="presParOf" srcId="{E6A0252F-27F3-486D-A278-6B92C212A3A8}" destId="{0D82DEB6-674D-425E-9C14-81B86C0A54B4}" srcOrd="3" destOrd="0" presId="urn:microsoft.com/office/officeart/2005/8/layout/hList9"/>
    <dgm:cxn modelId="{950C433E-1E77-4C3C-B677-545EAB858F1C}" type="presParOf" srcId="{E6A0252F-27F3-486D-A278-6B92C212A3A8}" destId="{2D8D3251-0350-4344-BA0C-FE8B1C9F6531}" srcOrd="4" destOrd="0" presId="urn:microsoft.com/office/officeart/2005/8/layout/hList9"/>
    <dgm:cxn modelId="{CC3F8541-6AF8-4123-99C7-0C68B4A2647C}" type="presParOf" srcId="{E6A0252F-27F3-486D-A278-6B92C212A3A8}" destId="{89065BC9-C7DE-4A6E-83CF-F45A6BD1CF92}" srcOrd="5" destOrd="0" presId="urn:microsoft.com/office/officeart/2005/8/layout/hList9"/>
    <dgm:cxn modelId="{7F80633B-2E00-486F-A49F-7F1CED0FB310}" type="presParOf" srcId="{E6A0252F-27F3-486D-A278-6B92C212A3A8}" destId="{9E863EE2-5F29-4FCF-879E-F83626B5334D}" srcOrd="6" destOrd="0" presId="urn:microsoft.com/office/officeart/2005/8/layout/hList9"/>
    <dgm:cxn modelId="{E1133432-7404-45CF-A1FF-DAEE325BEDD9}" type="presParOf" srcId="{9E863EE2-5F29-4FCF-879E-F83626B5334D}" destId="{087939FA-F74E-4918-A009-A7DBEE2A184D}" srcOrd="0" destOrd="0" presId="urn:microsoft.com/office/officeart/2005/8/layout/hList9"/>
    <dgm:cxn modelId="{00895F34-1371-4B89-864B-3FC2C7178722}" type="presParOf" srcId="{9E863EE2-5F29-4FCF-879E-F83626B5334D}" destId="{9786080E-37A0-400B-9482-48F2EF7F4F7D}" srcOrd="1" destOrd="0" presId="urn:microsoft.com/office/officeart/2005/8/layout/hList9"/>
    <dgm:cxn modelId="{773CBF24-77BA-4A98-AB6B-B24BB21A8DB5}" type="presParOf" srcId="{9786080E-37A0-400B-9482-48F2EF7F4F7D}" destId="{7FFBCDDD-B00A-4BA8-8ADF-9DC37CB99996}" srcOrd="0" destOrd="0" presId="urn:microsoft.com/office/officeart/2005/8/layout/hList9"/>
    <dgm:cxn modelId="{58B5BE6F-13BD-4DE4-9CD2-D21288B279AE}" type="presParOf" srcId="{9786080E-37A0-400B-9482-48F2EF7F4F7D}" destId="{47E0465A-EF86-488A-B4C6-C29755B5BE61}" srcOrd="1" destOrd="0" presId="urn:microsoft.com/office/officeart/2005/8/layout/hList9"/>
    <dgm:cxn modelId="{A3201175-22D1-436A-9A7F-73F5F804C03B}" type="presParOf" srcId="{9E863EE2-5F29-4FCF-879E-F83626B5334D}" destId="{D7C8E544-389B-45EE-9E89-34B7CEF646C8}" srcOrd="2" destOrd="0" presId="urn:microsoft.com/office/officeart/2005/8/layout/hList9"/>
    <dgm:cxn modelId="{4F7CD078-5861-45DF-B8A3-E2C86110B3D7}" type="presParOf" srcId="{D7C8E544-389B-45EE-9E89-34B7CEF646C8}" destId="{1CE820BD-8185-4878-A7E0-9C85632B8AD0}" srcOrd="0" destOrd="0" presId="urn:microsoft.com/office/officeart/2005/8/layout/hList9"/>
    <dgm:cxn modelId="{49A8935C-1140-44C1-B335-272BEA41B1F1}" type="presParOf" srcId="{D7C8E544-389B-45EE-9E89-34B7CEF646C8}" destId="{B09942DA-3AEC-4A84-8964-C119512B757D}" srcOrd="1" destOrd="0" presId="urn:microsoft.com/office/officeart/2005/8/layout/hList9"/>
    <dgm:cxn modelId="{36820D40-EBF8-4590-8EEE-D6A2A82252ED}" type="presParOf" srcId="{9E863EE2-5F29-4FCF-879E-F83626B5334D}" destId="{04EF1C77-9E25-4E15-B712-C5823488DB23}" srcOrd="3" destOrd="0" presId="urn:microsoft.com/office/officeart/2005/8/layout/hList9"/>
    <dgm:cxn modelId="{A82AC890-27A4-4F97-9DDB-6D91652CDFAF}" type="presParOf" srcId="{04EF1C77-9E25-4E15-B712-C5823488DB23}" destId="{EED1BF07-D58F-4D25-83B2-A74ACCD15F57}" srcOrd="0" destOrd="0" presId="urn:microsoft.com/office/officeart/2005/8/layout/hList9"/>
    <dgm:cxn modelId="{B4A37840-DD08-4C5B-AF8B-0C39AB1DDEDC}" type="presParOf" srcId="{04EF1C77-9E25-4E15-B712-C5823488DB23}" destId="{F0988B4C-7B8E-4C08-BE26-049D5A1C506F}" srcOrd="1" destOrd="0" presId="urn:microsoft.com/office/officeart/2005/8/layout/hList9"/>
    <dgm:cxn modelId="{4B52C00C-3BB1-486F-AFAC-7A0A5F67FE39}" type="presParOf" srcId="{9E863EE2-5F29-4FCF-879E-F83626B5334D}" destId="{985D0F05-0A40-4F15-8D76-CBD433BB39FA}" srcOrd="4" destOrd="0" presId="urn:microsoft.com/office/officeart/2005/8/layout/hList9"/>
    <dgm:cxn modelId="{6FB9E511-2E7C-48E2-9DDB-B1EF5AC58833}" type="presParOf" srcId="{985D0F05-0A40-4F15-8D76-CBD433BB39FA}" destId="{7CECBCE6-61D1-44D5-BAA1-80ECE8E9F578}" srcOrd="0" destOrd="0" presId="urn:microsoft.com/office/officeart/2005/8/layout/hList9"/>
    <dgm:cxn modelId="{08A47CFA-20A1-4C5E-8C9B-4512B0685E73}" type="presParOf" srcId="{985D0F05-0A40-4F15-8D76-CBD433BB39FA}" destId="{B160A640-759B-4A42-9C41-425543D560F9}" srcOrd="1" destOrd="0" presId="urn:microsoft.com/office/officeart/2005/8/layout/hList9"/>
    <dgm:cxn modelId="{3EA8E88A-DBEE-4D71-AF13-61518DD0552D}" type="presParOf" srcId="{E6A0252F-27F3-486D-A278-6B92C212A3A8}" destId="{230F3580-08E0-4C3E-8D2C-63C251CEBC97}" srcOrd="7" destOrd="0" presId="urn:microsoft.com/office/officeart/2005/8/layout/hList9"/>
    <dgm:cxn modelId="{7FD8BF2C-28C6-4C2A-B042-0EE03D5C4DB6}" type="presParOf" srcId="{E6A0252F-27F3-486D-A278-6B92C212A3A8}" destId="{2518DF80-CA43-4EFA-A570-D6C994F07512}" srcOrd="8" destOrd="0" presId="urn:microsoft.com/office/officeart/2005/8/layout/hList9"/>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8EA71CB-3630-4D04-9928-0B3A8B035E55}">
      <dsp:nvSpPr>
        <dsp:cNvPr id="0" name=""/>
        <dsp:cNvSpPr/>
      </dsp:nvSpPr>
      <dsp:spPr>
        <a:xfrm>
          <a:off x="257095" y="2903572"/>
          <a:ext cx="2056764" cy="61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2021</a:t>
          </a:r>
        </a:p>
      </dsp:txBody>
      <dsp:txXfrm>
        <a:off x="257095" y="2903572"/>
        <a:ext cx="2056764" cy="610993"/>
      </dsp:txXfrm>
    </dsp:sp>
    <dsp:sp modelId="{877224AC-0F40-4374-837F-1FADA95A4A1A}">
      <dsp:nvSpPr>
        <dsp:cNvPr id="0" name=""/>
        <dsp:cNvSpPr/>
      </dsp:nvSpPr>
      <dsp:spPr>
        <a:xfrm>
          <a:off x="0" y="2595372"/>
          <a:ext cx="5141912" cy="216281"/>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8127732-2EDD-4C1B-A870-5B4C59E3C832}">
      <dsp:nvSpPr>
        <dsp:cNvPr id="0" name=""/>
        <dsp:cNvSpPr/>
      </dsp:nvSpPr>
      <dsp:spPr>
        <a:xfrm>
          <a:off x="154257" y="921897"/>
          <a:ext cx="2262441" cy="754279"/>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ctr" defTabSz="666750">
            <a:lnSpc>
              <a:spcPct val="90000"/>
            </a:lnSpc>
            <a:spcBef>
              <a:spcPct val="0"/>
            </a:spcBef>
            <a:spcAft>
              <a:spcPct val="35000"/>
            </a:spcAft>
            <a:buNone/>
          </a:pPr>
          <a:r>
            <a:rPr lang="en-US" sz="1500" kern="1200" dirty="0"/>
            <a:t>Initial need identified</a:t>
          </a:r>
        </a:p>
      </dsp:txBody>
      <dsp:txXfrm>
        <a:off x="154257" y="921897"/>
        <a:ext cx="2262441" cy="754279"/>
      </dsp:txXfrm>
    </dsp:sp>
    <dsp:sp modelId="{141B2EB2-D277-4762-8C08-1D0629CBFD31}">
      <dsp:nvSpPr>
        <dsp:cNvPr id="0" name=""/>
        <dsp:cNvSpPr/>
      </dsp:nvSpPr>
      <dsp:spPr>
        <a:xfrm>
          <a:off x="1285477" y="1676177"/>
          <a:ext cx="0" cy="919194"/>
        </a:xfrm>
        <a:prstGeom prst="line">
          <a:avLst/>
        </a:prstGeom>
        <a:solidFill>
          <a:schemeClr val="accent2">
            <a:hueOff val="953895"/>
            <a:satOff val="-21764"/>
            <a:lumOff val="8039"/>
            <a:alphaOff val="0"/>
          </a:schemeClr>
        </a:solidFill>
        <a:ln w="6350" cap="flat" cmpd="sng" algn="ctr">
          <a:solidFill>
            <a:schemeClr val="accent2">
              <a:hueOff val="953895"/>
              <a:satOff val="-21764"/>
              <a:lumOff val="8039"/>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80EBAD4-7EB0-4B57-80F2-8A459C050254}">
      <dsp:nvSpPr>
        <dsp:cNvPr id="0" name=""/>
        <dsp:cNvSpPr/>
      </dsp:nvSpPr>
      <dsp:spPr>
        <a:xfrm>
          <a:off x="1542573" y="1892458"/>
          <a:ext cx="2056764" cy="61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b" anchorCtr="1">
          <a:noAutofit/>
        </a:bodyPr>
        <a:lstStyle/>
        <a:p>
          <a:pPr marL="0" lvl="0" indent="0" algn="ctr" defTabSz="889000">
            <a:lnSpc>
              <a:spcPct val="90000"/>
            </a:lnSpc>
            <a:spcBef>
              <a:spcPct val="0"/>
            </a:spcBef>
            <a:spcAft>
              <a:spcPct val="35000"/>
            </a:spcAft>
            <a:buNone/>
            <a:defRPr b="1"/>
          </a:pPr>
          <a:r>
            <a:rPr lang="en-US" sz="2000" kern="1200" dirty="0"/>
            <a:t>2022</a:t>
          </a:r>
        </a:p>
      </dsp:txBody>
      <dsp:txXfrm>
        <a:off x="1542573" y="1892458"/>
        <a:ext cx="2056764" cy="610993"/>
      </dsp:txXfrm>
    </dsp:sp>
    <dsp:sp modelId="{91659FDF-0BC1-474A-B09F-10E50FF7C308}">
      <dsp:nvSpPr>
        <dsp:cNvPr id="0" name=""/>
        <dsp:cNvSpPr/>
      </dsp:nvSpPr>
      <dsp:spPr>
        <a:xfrm>
          <a:off x="1439735" y="3730847"/>
          <a:ext cx="2262441" cy="754279"/>
        </a:xfrm>
        <a:prstGeom prst="rect">
          <a:avLst/>
        </a:prstGeom>
        <a:solidFill>
          <a:schemeClr val="accent2">
            <a:tint val="40000"/>
            <a:alpha val="90000"/>
            <a:hueOff val="-878705"/>
            <a:satOff val="-3312"/>
            <a:lumOff val="361"/>
            <a:alphaOff val="0"/>
          </a:schemeClr>
        </a:solidFill>
        <a:ln w="12700" cap="flat" cmpd="sng" algn="ctr">
          <a:solidFill>
            <a:schemeClr val="accent2">
              <a:tint val="40000"/>
              <a:alpha val="90000"/>
              <a:hueOff val="-878705"/>
              <a:satOff val="-3312"/>
              <a:lumOff val="361"/>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ctr" defTabSz="666750">
            <a:lnSpc>
              <a:spcPct val="90000"/>
            </a:lnSpc>
            <a:spcBef>
              <a:spcPct val="0"/>
            </a:spcBef>
            <a:spcAft>
              <a:spcPct val="35000"/>
            </a:spcAft>
            <a:buNone/>
          </a:pPr>
          <a:r>
            <a:rPr lang="en-US" sz="1500" kern="1200" dirty="0"/>
            <a:t>Contract signed with Caselle</a:t>
          </a:r>
        </a:p>
      </dsp:txBody>
      <dsp:txXfrm>
        <a:off x="1439735" y="3730847"/>
        <a:ext cx="2262441" cy="754279"/>
      </dsp:txXfrm>
    </dsp:sp>
    <dsp:sp modelId="{6AE6B695-3712-4C82-9B2C-F82BBD26B283}">
      <dsp:nvSpPr>
        <dsp:cNvPr id="0" name=""/>
        <dsp:cNvSpPr/>
      </dsp:nvSpPr>
      <dsp:spPr>
        <a:xfrm>
          <a:off x="2570956" y="2811652"/>
          <a:ext cx="0" cy="919194"/>
        </a:xfrm>
        <a:prstGeom prst="line">
          <a:avLst/>
        </a:prstGeom>
        <a:solidFill>
          <a:schemeClr val="accent2">
            <a:hueOff val="1430842"/>
            <a:satOff val="-32646"/>
            <a:lumOff val="12059"/>
            <a:alphaOff val="0"/>
          </a:schemeClr>
        </a:solidFill>
        <a:ln w="6350" cap="flat" cmpd="sng" algn="ctr">
          <a:solidFill>
            <a:schemeClr val="accent2">
              <a:hueOff val="1430842"/>
              <a:satOff val="-32646"/>
              <a:lumOff val="12059"/>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691F0E67-5203-4D52-8736-D02A92E50EF8}">
      <dsp:nvSpPr>
        <dsp:cNvPr id="0" name=""/>
        <dsp:cNvSpPr/>
      </dsp:nvSpPr>
      <dsp:spPr>
        <a:xfrm>
          <a:off x="1217890" y="2635924"/>
          <a:ext cx="135175" cy="135175"/>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2074D97D-E803-43DD-9808-D5A7B7E19402}">
      <dsp:nvSpPr>
        <dsp:cNvPr id="0" name=""/>
        <dsp:cNvSpPr/>
      </dsp:nvSpPr>
      <dsp:spPr>
        <a:xfrm>
          <a:off x="2503368" y="2635924"/>
          <a:ext cx="135175" cy="135175"/>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 modelId="{B74630E5-93CE-4062-B511-6B3933F048E4}">
      <dsp:nvSpPr>
        <dsp:cNvPr id="0" name=""/>
        <dsp:cNvSpPr/>
      </dsp:nvSpPr>
      <dsp:spPr>
        <a:xfrm>
          <a:off x="2828051" y="2903572"/>
          <a:ext cx="2056764" cy="6109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1">
          <a:noAutofit/>
        </a:bodyPr>
        <a:lstStyle/>
        <a:p>
          <a:pPr marL="0" lvl="0" indent="0" algn="ctr" defTabSz="889000">
            <a:lnSpc>
              <a:spcPct val="90000"/>
            </a:lnSpc>
            <a:spcBef>
              <a:spcPct val="0"/>
            </a:spcBef>
            <a:spcAft>
              <a:spcPct val="35000"/>
            </a:spcAft>
            <a:buNone/>
            <a:defRPr b="1"/>
          </a:pPr>
          <a:r>
            <a:rPr lang="en-US" sz="2000" kern="1200" dirty="0"/>
            <a:t>2024</a:t>
          </a:r>
        </a:p>
      </dsp:txBody>
      <dsp:txXfrm>
        <a:off x="2828051" y="2903572"/>
        <a:ext cx="2056764" cy="610993"/>
      </dsp:txXfrm>
    </dsp:sp>
    <dsp:sp modelId="{4D98A3A5-20C3-4E9F-A44A-25FA359002E4}">
      <dsp:nvSpPr>
        <dsp:cNvPr id="0" name=""/>
        <dsp:cNvSpPr/>
      </dsp:nvSpPr>
      <dsp:spPr>
        <a:xfrm>
          <a:off x="2725213" y="921897"/>
          <a:ext cx="2262441" cy="754279"/>
        </a:xfrm>
        <a:prstGeom prst="rect">
          <a:avLst/>
        </a:prstGeom>
        <a:solidFill>
          <a:schemeClr val="accent2">
            <a:tint val="40000"/>
            <a:alpha val="90000"/>
            <a:hueOff val="-1757410"/>
            <a:satOff val="-6624"/>
            <a:lumOff val="722"/>
            <a:alphaOff val="0"/>
          </a:schemeClr>
        </a:solidFill>
        <a:ln w="12700" cap="flat" cmpd="sng" algn="ctr">
          <a:solidFill>
            <a:schemeClr val="accent2">
              <a:tint val="40000"/>
              <a:alpha val="90000"/>
              <a:hueOff val="-1757410"/>
              <a:satOff val="-6624"/>
              <a:lumOff val="72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42875" tIns="142875" rIns="142875" bIns="142875" numCol="1" spcCol="1270" anchor="ctr" anchorCtr="0">
          <a:noAutofit/>
        </a:bodyPr>
        <a:lstStyle/>
        <a:p>
          <a:pPr marL="0" lvl="0" indent="0" algn="ctr" defTabSz="666750">
            <a:lnSpc>
              <a:spcPct val="90000"/>
            </a:lnSpc>
            <a:spcBef>
              <a:spcPct val="0"/>
            </a:spcBef>
            <a:spcAft>
              <a:spcPct val="35000"/>
            </a:spcAft>
            <a:buNone/>
          </a:pPr>
          <a:r>
            <a:rPr lang="en-US" sz="1500" kern="1200" dirty="0"/>
            <a:t>Transfer to Caselle system</a:t>
          </a:r>
        </a:p>
      </dsp:txBody>
      <dsp:txXfrm>
        <a:off x="2725213" y="921897"/>
        <a:ext cx="2262441" cy="754279"/>
      </dsp:txXfrm>
    </dsp:sp>
    <dsp:sp modelId="{0B3FEEA6-1BBC-426E-8D10-755F2E816982}">
      <dsp:nvSpPr>
        <dsp:cNvPr id="0" name=""/>
        <dsp:cNvSpPr/>
      </dsp:nvSpPr>
      <dsp:spPr>
        <a:xfrm>
          <a:off x="3856434" y="1676177"/>
          <a:ext cx="0" cy="919194"/>
        </a:xfrm>
        <a:prstGeom prst="line">
          <a:avLst/>
        </a:prstGeom>
        <a:solidFill>
          <a:schemeClr val="accent2">
            <a:hueOff val="1907789"/>
            <a:satOff val="-43528"/>
            <a:lumOff val="16079"/>
            <a:alphaOff val="0"/>
          </a:schemeClr>
        </a:solidFill>
        <a:ln w="6350" cap="flat" cmpd="sng" algn="ctr">
          <a:solidFill>
            <a:schemeClr val="accent2">
              <a:hueOff val="1907789"/>
              <a:satOff val="-43528"/>
              <a:lumOff val="16079"/>
              <a:alphaOff val="0"/>
            </a:schemeClr>
          </a:solidFill>
          <a:prstDash val="dash"/>
        </a:ln>
        <a:effectLst/>
      </dsp:spPr>
      <dsp:style>
        <a:lnRef idx="2">
          <a:scrgbClr r="0" g="0" b="0"/>
        </a:lnRef>
        <a:fillRef idx="1">
          <a:scrgbClr r="0" g="0" b="0"/>
        </a:fillRef>
        <a:effectRef idx="0">
          <a:scrgbClr r="0" g="0" b="0"/>
        </a:effectRef>
        <a:fontRef idx="minor">
          <a:schemeClr val="lt1"/>
        </a:fontRef>
      </dsp:style>
    </dsp:sp>
    <dsp:sp modelId="{2903F0E1-3274-4720-8D81-68FE2ABA61B1}">
      <dsp:nvSpPr>
        <dsp:cNvPr id="0" name=""/>
        <dsp:cNvSpPr/>
      </dsp:nvSpPr>
      <dsp:spPr>
        <a:xfrm>
          <a:off x="3788846" y="2635924"/>
          <a:ext cx="135175" cy="135175"/>
        </a:xfrm>
        <a:prstGeom prst="ellipse">
          <a:avLst/>
        </a:prstGeom>
        <a:solidFill>
          <a:schemeClr val="lt1">
            <a:alpha val="90000"/>
            <a:hueOff val="0"/>
            <a:satOff val="0"/>
            <a:lumOff val="0"/>
            <a:alphaOff val="0"/>
          </a:schemeClr>
        </a:solidFill>
        <a:ln w="12700"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B6350-F943-41DE-88CA-6BB1201D312F}">
      <dsp:nvSpPr>
        <dsp:cNvPr id="0" name=""/>
        <dsp:cNvSpPr/>
      </dsp:nvSpPr>
      <dsp:spPr>
        <a:xfrm>
          <a:off x="762003" y="545844"/>
          <a:ext cx="1502796" cy="1043622"/>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Data-pull for May 2024 Data</a:t>
          </a:r>
        </a:p>
      </dsp:txBody>
      <dsp:txXfrm>
        <a:off x="1002451" y="545844"/>
        <a:ext cx="1262349" cy="1043622"/>
      </dsp:txXfrm>
    </dsp:sp>
    <dsp:sp modelId="{FC1F2FE6-58F5-420D-9DE7-5BAB2796B2E2}">
      <dsp:nvSpPr>
        <dsp:cNvPr id="0" name=""/>
        <dsp:cNvSpPr/>
      </dsp:nvSpPr>
      <dsp:spPr>
        <a:xfrm>
          <a:off x="766204" y="1563234"/>
          <a:ext cx="1481741" cy="974474"/>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Training in Prove, UT</a:t>
          </a:r>
        </a:p>
      </dsp:txBody>
      <dsp:txXfrm>
        <a:off x="1003283" y="1563234"/>
        <a:ext cx="1244662" cy="974474"/>
      </dsp:txXfrm>
    </dsp:sp>
    <dsp:sp modelId="{DED3BFC3-544F-42E5-9E1A-77C53311601F}">
      <dsp:nvSpPr>
        <dsp:cNvPr id="0" name=""/>
        <dsp:cNvSpPr/>
      </dsp:nvSpPr>
      <dsp:spPr>
        <a:xfrm>
          <a:off x="766204" y="2483050"/>
          <a:ext cx="1481741" cy="97447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b="0" kern="1200" dirty="0"/>
            <a:t>Install Demo Data</a:t>
          </a:r>
        </a:p>
      </dsp:txBody>
      <dsp:txXfrm>
        <a:off x="1003283" y="2483050"/>
        <a:ext cx="1244662" cy="974474"/>
      </dsp:txXfrm>
    </dsp:sp>
    <dsp:sp modelId="{FB68091D-00A4-4D0A-9A91-0FEA08F6B346}">
      <dsp:nvSpPr>
        <dsp:cNvPr id="0" name=""/>
        <dsp:cNvSpPr/>
      </dsp:nvSpPr>
      <dsp:spPr>
        <a:xfrm>
          <a:off x="780740" y="3451745"/>
          <a:ext cx="1481741" cy="974474"/>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Complete Assigned Homework</a:t>
          </a:r>
        </a:p>
      </dsp:txBody>
      <dsp:txXfrm>
        <a:off x="1017819" y="3451745"/>
        <a:ext cx="1244662" cy="974474"/>
      </dsp:txXfrm>
    </dsp:sp>
    <dsp:sp modelId="{0D82DEB6-674D-425E-9C14-81B86C0A54B4}">
      <dsp:nvSpPr>
        <dsp:cNvPr id="0" name=""/>
        <dsp:cNvSpPr/>
      </dsp:nvSpPr>
      <dsp:spPr>
        <a:xfrm>
          <a:off x="32839" y="69580"/>
          <a:ext cx="973987" cy="973987"/>
        </a:xfrm>
        <a:prstGeom prst="ellipse">
          <a:avLst/>
        </a:prstGeom>
        <a:gradFill rotWithShape="0">
          <a:gsLst>
            <a:gs pos="100000">
              <a:schemeClr val="bg2"/>
            </a:gs>
            <a:gs pos="0">
              <a:schemeClr val="accent5"/>
            </a:gs>
            <a:gs pos="53000">
              <a:schemeClr val="tx1"/>
            </a:gs>
          </a:gsLst>
        </a:grad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kern="1200" dirty="0"/>
            <a:t>Pre-Live Phase</a:t>
          </a:r>
        </a:p>
      </dsp:txBody>
      <dsp:txXfrm>
        <a:off x="175476" y="212217"/>
        <a:ext cx="688713" cy="688713"/>
      </dsp:txXfrm>
    </dsp:sp>
    <dsp:sp modelId="{7FFBCDDD-B00A-4BA8-8ADF-9DC37CB99996}">
      <dsp:nvSpPr>
        <dsp:cNvPr id="0" name=""/>
        <dsp:cNvSpPr/>
      </dsp:nvSpPr>
      <dsp:spPr>
        <a:xfrm>
          <a:off x="3246996" y="459174"/>
          <a:ext cx="1460980" cy="974474"/>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Data-pull for July 2024 Data</a:t>
          </a:r>
        </a:p>
      </dsp:txBody>
      <dsp:txXfrm>
        <a:off x="3480753" y="459174"/>
        <a:ext cx="1227223" cy="974474"/>
      </dsp:txXfrm>
    </dsp:sp>
    <dsp:sp modelId="{EED1BF07-D58F-4D25-83B2-A74ACCD15F57}">
      <dsp:nvSpPr>
        <dsp:cNvPr id="0" name=""/>
        <dsp:cNvSpPr/>
      </dsp:nvSpPr>
      <dsp:spPr>
        <a:xfrm>
          <a:off x="3246996" y="1433649"/>
          <a:ext cx="1460980" cy="97447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Online Training</a:t>
          </a:r>
        </a:p>
      </dsp:txBody>
      <dsp:txXfrm>
        <a:off x="3480753" y="1433649"/>
        <a:ext cx="1227223" cy="974474"/>
      </dsp:txXfrm>
    </dsp:sp>
    <dsp:sp modelId="{7CECBCE6-61D1-44D5-BAA1-80ECE8E9F578}">
      <dsp:nvSpPr>
        <dsp:cNvPr id="0" name=""/>
        <dsp:cNvSpPr/>
      </dsp:nvSpPr>
      <dsp:spPr>
        <a:xfrm>
          <a:off x="3246996" y="2408123"/>
          <a:ext cx="1460980" cy="974474"/>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Balance Verifications</a:t>
          </a:r>
        </a:p>
      </dsp:txBody>
      <dsp:txXfrm>
        <a:off x="3480753" y="2408123"/>
        <a:ext cx="1227223" cy="974474"/>
      </dsp:txXfrm>
    </dsp:sp>
    <dsp:sp modelId="{02C0DDBE-4E91-43AF-9D22-AE3A2E16A774}">
      <dsp:nvSpPr>
        <dsp:cNvPr id="0" name=""/>
        <dsp:cNvSpPr/>
      </dsp:nvSpPr>
      <dsp:spPr>
        <a:xfrm>
          <a:off x="3246996" y="3382597"/>
          <a:ext cx="1460980" cy="97447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9568" rIns="99568" bIns="99568" numCol="1" spcCol="1270" anchor="ctr" anchorCtr="0">
          <a:noAutofit/>
        </a:bodyPr>
        <a:lstStyle/>
        <a:p>
          <a:pPr marL="0" lvl="0" indent="0" algn="l" defTabSz="622300">
            <a:lnSpc>
              <a:spcPct val="90000"/>
            </a:lnSpc>
            <a:spcBef>
              <a:spcPct val="0"/>
            </a:spcBef>
            <a:spcAft>
              <a:spcPct val="35000"/>
            </a:spcAft>
            <a:buNone/>
          </a:pPr>
          <a:r>
            <a:rPr lang="en-US" sz="1400" kern="1200" dirty="0"/>
            <a:t>Follow-up Meetings and Calls</a:t>
          </a:r>
        </a:p>
      </dsp:txBody>
      <dsp:txXfrm>
        <a:off x="3480753" y="3382597"/>
        <a:ext cx="1227223" cy="974474"/>
      </dsp:txXfrm>
    </dsp:sp>
    <dsp:sp modelId="{2518DF80-CA43-4EFA-A570-D6C994F07512}">
      <dsp:nvSpPr>
        <dsp:cNvPr id="0" name=""/>
        <dsp:cNvSpPr/>
      </dsp:nvSpPr>
      <dsp:spPr>
        <a:xfrm>
          <a:off x="2467806" y="69580"/>
          <a:ext cx="973987" cy="973987"/>
        </a:xfrm>
        <a:prstGeom prst="ellipse">
          <a:avLst/>
        </a:prstGeom>
        <a:gradFill rotWithShape="0">
          <a:gsLst>
            <a:gs pos="0">
              <a:schemeClr val="accent5"/>
            </a:gs>
            <a:gs pos="50000">
              <a:schemeClr val="tx1"/>
            </a:gs>
            <a:gs pos="100000">
              <a:schemeClr val="bg2"/>
            </a:gs>
          </a:gsLst>
        </a:grad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Live Phase</a:t>
          </a:r>
        </a:p>
      </dsp:txBody>
      <dsp:txXfrm>
        <a:off x="2610443" y="212217"/>
        <a:ext cx="688713" cy="68871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0B6350-F943-41DE-88CA-6BB1201D312F}">
      <dsp:nvSpPr>
        <dsp:cNvPr id="0" name=""/>
        <dsp:cNvSpPr/>
      </dsp:nvSpPr>
      <dsp:spPr>
        <a:xfrm>
          <a:off x="762003" y="545844"/>
          <a:ext cx="1502796" cy="1043622"/>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Questionnaires</a:t>
          </a:r>
        </a:p>
      </dsp:txBody>
      <dsp:txXfrm>
        <a:off x="1002451" y="545844"/>
        <a:ext cx="1262349" cy="1043622"/>
      </dsp:txXfrm>
    </dsp:sp>
    <dsp:sp modelId="{FC1F2FE6-58F5-420D-9DE7-5BAB2796B2E2}">
      <dsp:nvSpPr>
        <dsp:cNvPr id="0" name=""/>
        <dsp:cNvSpPr/>
      </dsp:nvSpPr>
      <dsp:spPr>
        <a:xfrm>
          <a:off x="766204" y="1563234"/>
          <a:ext cx="1481741" cy="974474"/>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Upload Budget</a:t>
          </a:r>
        </a:p>
      </dsp:txBody>
      <dsp:txXfrm>
        <a:off x="1003283" y="1563234"/>
        <a:ext cx="1244662" cy="974474"/>
      </dsp:txXfrm>
    </dsp:sp>
    <dsp:sp modelId="{DED3BFC3-544F-42E5-9E1A-77C53311601F}">
      <dsp:nvSpPr>
        <dsp:cNvPr id="0" name=""/>
        <dsp:cNvSpPr/>
      </dsp:nvSpPr>
      <dsp:spPr>
        <a:xfrm>
          <a:off x="766204" y="2483050"/>
          <a:ext cx="1481741" cy="974474"/>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b="0" kern="1200" dirty="0"/>
            <a:t>Upload Last Audit</a:t>
          </a:r>
        </a:p>
      </dsp:txBody>
      <dsp:txXfrm>
        <a:off x="1003283" y="2483050"/>
        <a:ext cx="1244662" cy="974474"/>
      </dsp:txXfrm>
    </dsp:sp>
    <dsp:sp modelId="{FB68091D-00A4-4D0A-9A91-0FEA08F6B346}">
      <dsp:nvSpPr>
        <dsp:cNvPr id="0" name=""/>
        <dsp:cNvSpPr/>
      </dsp:nvSpPr>
      <dsp:spPr>
        <a:xfrm>
          <a:off x="780740" y="3451745"/>
          <a:ext cx="1481741" cy="974474"/>
        </a:xfrm>
        <a:prstGeom prst="rect">
          <a:avLst/>
        </a:prstGeom>
        <a:solidFill>
          <a:schemeClr val="accent5">
            <a:tint val="40000"/>
            <a:alpha val="90000"/>
            <a:hueOff val="0"/>
            <a:satOff val="0"/>
            <a:lumOff val="0"/>
            <a:alphaOff val="0"/>
          </a:schemeClr>
        </a:solidFill>
        <a:ln w="6350" cap="flat" cmpd="sng" algn="ctr">
          <a:solidFill>
            <a:schemeClr val="accent5">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Create New Chart of Accounts</a:t>
          </a:r>
        </a:p>
      </dsp:txBody>
      <dsp:txXfrm>
        <a:off x="1017819" y="3451745"/>
        <a:ext cx="1244662" cy="974474"/>
      </dsp:txXfrm>
    </dsp:sp>
    <dsp:sp modelId="{0D82DEB6-674D-425E-9C14-81B86C0A54B4}">
      <dsp:nvSpPr>
        <dsp:cNvPr id="0" name=""/>
        <dsp:cNvSpPr/>
      </dsp:nvSpPr>
      <dsp:spPr>
        <a:xfrm>
          <a:off x="32839" y="69580"/>
          <a:ext cx="973987" cy="973987"/>
        </a:xfrm>
        <a:prstGeom prst="ellipse">
          <a:avLst/>
        </a:prstGeom>
        <a:gradFill rotWithShape="0">
          <a:gsLst>
            <a:gs pos="100000">
              <a:schemeClr val="bg2"/>
            </a:gs>
            <a:gs pos="0">
              <a:schemeClr val="accent5"/>
            </a:gs>
            <a:gs pos="53000">
              <a:schemeClr val="tx1"/>
            </a:gs>
          </a:gsLst>
        </a:grad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Prep Phase</a:t>
          </a:r>
        </a:p>
      </dsp:txBody>
      <dsp:txXfrm>
        <a:off x="175476" y="212217"/>
        <a:ext cx="688713" cy="688713"/>
      </dsp:txXfrm>
    </dsp:sp>
    <dsp:sp modelId="{7FFBCDDD-B00A-4BA8-8ADF-9DC37CB99996}">
      <dsp:nvSpPr>
        <dsp:cNvPr id="0" name=""/>
        <dsp:cNvSpPr/>
      </dsp:nvSpPr>
      <dsp:spPr>
        <a:xfrm>
          <a:off x="3246996" y="459174"/>
          <a:ext cx="1460980" cy="974474"/>
        </a:xfrm>
        <a:prstGeom prst="rect">
          <a:avLst/>
        </a:prstGeom>
        <a:solidFill>
          <a:schemeClr val="accent6">
            <a:tint val="40000"/>
            <a:alpha val="90000"/>
            <a:hueOff val="0"/>
            <a:satOff val="0"/>
            <a:lumOff val="0"/>
            <a:alphaOff val="0"/>
          </a:schemeClr>
        </a:solidFill>
        <a:ln w="6350" cap="flat" cmpd="sng" algn="ctr">
          <a:solidFill>
            <a:schemeClr val="accent6">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Project Kick- off Call</a:t>
          </a:r>
        </a:p>
      </dsp:txBody>
      <dsp:txXfrm>
        <a:off x="3480753" y="459174"/>
        <a:ext cx="1227223" cy="974474"/>
      </dsp:txXfrm>
    </dsp:sp>
    <dsp:sp modelId="{1CE820BD-8185-4878-A7E0-9C85632B8AD0}">
      <dsp:nvSpPr>
        <dsp:cNvPr id="0" name=""/>
        <dsp:cNvSpPr/>
      </dsp:nvSpPr>
      <dsp:spPr>
        <a:xfrm>
          <a:off x="3246996" y="1433649"/>
          <a:ext cx="1460980" cy="974474"/>
        </a:xfrm>
        <a:prstGeom prst="rect">
          <a:avLst/>
        </a:prstGeom>
        <a:solidFill>
          <a:schemeClr val="accent2">
            <a:tint val="40000"/>
            <a:alpha val="90000"/>
            <a:hueOff val="0"/>
            <a:satOff val="0"/>
            <a:lumOff val="0"/>
            <a:alphaOff val="0"/>
          </a:schemeClr>
        </a:solidFill>
        <a:ln w="6350" cap="flat" cmpd="sng" algn="ctr">
          <a:solidFill>
            <a:schemeClr val="accent2">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Project Timeline Established</a:t>
          </a:r>
        </a:p>
      </dsp:txBody>
      <dsp:txXfrm>
        <a:off x="3480753" y="1433649"/>
        <a:ext cx="1227223" cy="974474"/>
      </dsp:txXfrm>
    </dsp:sp>
    <dsp:sp modelId="{EED1BF07-D58F-4D25-83B2-A74ACCD15F57}">
      <dsp:nvSpPr>
        <dsp:cNvPr id="0" name=""/>
        <dsp:cNvSpPr/>
      </dsp:nvSpPr>
      <dsp:spPr>
        <a:xfrm>
          <a:off x="3246996" y="2408123"/>
          <a:ext cx="1460980" cy="974474"/>
        </a:xfrm>
        <a:prstGeom prst="rect">
          <a:avLst/>
        </a:prstGeom>
        <a:solidFill>
          <a:schemeClr val="accent3">
            <a:tint val="40000"/>
            <a:alpha val="90000"/>
            <a:hueOff val="0"/>
            <a:satOff val="0"/>
            <a:lumOff val="0"/>
            <a:alphaOff val="0"/>
          </a:schemeClr>
        </a:solidFill>
        <a:ln w="6350" cap="flat" cmpd="sng" algn="ctr">
          <a:solidFill>
            <a:schemeClr val="accent3">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Weekly Project Meetings</a:t>
          </a:r>
        </a:p>
      </dsp:txBody>
      <dsp:txXfrm>
        <a:off x="3480753" y="2408123"/>
        <a:ext cx="1227223" cy="974474"/>
      </dsp:txXfrm>
    </dsp:sp>
    <dsp:sp modelId="{7CECBCE6-61D1-44D5-BAA1-80ECE8E9F578}">
      <dsp:nvSpPr>
        <dsp:cNvPr id="0" name=""/>
        <dsp:cNvSpPr/>
      </dsp:nvSpPr>
      <dsp:spPr>
        <a:xfrm>
          <a:off x="3246996" y="3382597"/>
          <a:ext cx="1460980" cy="1028762"/>
        </a:xfrm>
        <a:prstGeom prst="rect">
          <a:avLst/>
        </a:prstGeom>
        <a:solidFill>
          <a:schemeClr val="accent4">
            <a:tint val="40000"/>
            <a:alpha val="90000"/>
            <a:hueOff val="0"/>
            <a:satOff val="0"/>
            <a:lumOff val="0"/>
            <a:alphaOff val="0"/>
          </a:schemeClr>
        </a:solidFill>
        <a:ln w="6350" cap="flat" cmpd="sng" algn="ctr">
          <a:solidFill>
            <a:schemeClr val="accent4">
              <a:tint val="40000"/>
              <a:alpha val="9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0" tIns="92456" rIns="92456" bIns="92456" numCol="1" spcCol="1270" anchor="ctr" anchorCtr="0">
          <a:noAutofit/>
        </a:bodyPr>
        <a:lstStyle/>
        <a:p>
          <a:pPr marL="0" lvl="0" indent="0" algn="l" defTabSz="577850">
            <a:lnSpc>
              <a:spcPct val="90000"/>
            </a:lnSpc>
            <a:spcBef>
              <a:spcPct val="0"/>
            </a:spcBef>
            <a:spcAft>
              <a:spcPct val="35000"/>
            </a:spcAft>
            <a:buNone/>
          </a:pPr>
          <a:r>
            <a:rPr lang="en-US" sz="1300" kern="1200" dirty="0"/>
            <a:t>Reports and Data Provided</a:t>
          </a:r>
        </a:p>
      </dsp:txBody>
      <dsp:txXfrm>
        <a:off x="3480753" y="3382597"/>
        <a:ext cx="1227223" cy="1028762"/>
      </dsp:txXfrm>
    </dsp:sp>
    <dsp:sp modelId="{2518DF80-CA43-4EFA-A570-D6C994F07512}">
      <dsp:nvSpPr>
        <dsp:cNvPr id="0" name=""/>
        <dsp:cNvSpPr/>
      </dsp:nvSpPr>
      <dsp:spPr>
        <a:xfrm>
          <a:off x="2467806" y="69580"/>
          <a:ext cx="973987" cy="973987"/>
        </a:xfrm>
        <a:prstGeom prst="ellipse">
          <a:avLst/>
        </a:prstGeom>
        <a:gradFill rotWithShape="0">
          <a:gsLst>
            <a:gs pos="0">
              <a:schemeClr val="accent5"/>
            </a:gs>
            <a:gs pos="50000">
              <a:schemeClr val="tx1"/>
            </a:gs>
            <a:gs pos="100000">
              <a:schemeClr val="bg2"/>
            </a:gs>
          </a:gsLst>
        </a:gradFill>
        <a:ln>
          <a:noFill/>
        </a:ln>
        <a:effectLst>
          <a:softEdge rad="12700"/>
        </a:effectLst>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89000">
            <a:lnSpc>
              <a:spcPct val="90000"/>
            </a:lnSpc>
            <a:spcBef>
              <a:spcPct val="0"/>
            </a:spcBef>
            <a:spcAft>
              <a:spcPct val="35000"/>
            </a:spcAft>
            <a:buNone/>
          </a:pPr>
          <a:r>
            <a:rPr lang="en-US" sz="2000" kern="1200" dirty="0"/>
            <a:t>Setup Phase</a:t>
          </a:r>
        </a:p>
      </dsp:txBody>
      <dsp:txXfrm>
        <a:off x="2610443" y="212217"/>
        <a:ext cx="688713" cy="688713"/>
      </dsp:txXfrm>
    </dsp:sp>
  </dsp:spTree>
</dsp:drawing>
</file>

<file path=ppt/diagrams/layout1.xml><?xml version="1.0" encoding="utf-8"?>
<dgm:layoutDef xmlns:dgm="http://schemas.openxmlformats.org/drawingml/2006/diagram" xmlns:a="http://schemas.openxmlformats.org/drawingml/2006/main" uniqueId="urn:microsoft.com/office/officeart/2017/3/layout/HorizontalPathTimeline">
  <dgm:title val="Horizontal Path Timeline"/>
  <dgm:desc val="Use to show a list of events in chronological order. The rectangular shape contains the description while the date is shown near the circular dot along the time line. It's the perfect SmartArt for displaying large amount of text with a short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refType="h" fact="0.04"/>
      <dgm:constr type="ctrY" for="ch" forName="divider" refType="h" fact="0.5"/>
      <dgm:constr type="l" for="ch" forName="divider"/>
      <dgm:constr type="w" for="ch" forName="nodes" refType="w"/>
      <dgm:constr type="h" for="ch" forName="nodes" refType="h"/>
    </dgm:constrLst>
    <dgm:layoutNode name="divider" styleLbl="node1">
      <dgm:alg type="sp"/>
      <dgm:shape xmlns:r="http://schemas.openxmlformats.org/officeDocument/2006/relationships" type="rect" r:blip="" zOrderOff="2">
        <dgm:adjLst/>
      </dgm:shap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hoose name="constrBasedOnChildrenCount">
        <dgm:if name="constrForTwoChildren" axis="ch" ptType="node" func="cnt" op="lte" val="2">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
            <dgm:constr type="w" for="ch" ptType="sibTrans" op="equ"/>
            <dgm:constr type="primFontSz" for="des" forName="L1TextContainer" op="equ"/>
            <dgm:constr type="primFontSz" for="des" forName="L2TextContainer" op="equ"/>
          </dgm:constrLst>
        </dgm:if>
        <dgm:else name="constrForRest">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Lst>
        </dgm:else>
      </dgm:choose>
      <dgm:forEach name="nodesForEach" axis="ch" ptType="node">
        <dgm:layoutNode name="composite">
          <dgm:alg type="composite"/>
          <dgm:shape xmlns:r="http://schemas.openxmlformats.org/officeDocument/2006/relationships" r:blip="">
            <dgm:adjLst/>
          </dgm:shape>
          <dgm:choose name="CaseForPlacingNodesAboveAndBelowDivider">
            <dgm:if name="CaseForPlacingNodeAboveDivider" axis="self" ptType="node" func="posOdd" op="equ" val="1">
              <dgm:constrLst>
                <dgm:constr type="w" for="ch" forName="L1TextContainer" refType="w" fact="0.8"/>
                <dgm:constr type="l" for="ch" forName="L1TextContainer" refType="w" fact="0.1"/>
                <dgm:constr type="t" for="ch" forName="L1TextContainer" refType="h" fact="0.537"/>
                <dgm:constr type="h" for="ch" forName="L1TextContainer" refType="h" fact="0.113"/>
                <dgm:constr type="w" for="ch" forName="L2TextContainerWrapper" refType="w" fact="0.88"/>
                <dgm:constr type="h" for="ch" forName="L2TextContainerWrapper" refType="h" fact="0.31"/>
                <dgm:constr type="b" for="ch" forName="L2TextContainerWrapper" refType="h" fact="0.31"/>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31"/>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t" for="ch" forName="EmptyPlaceHolder" refType="h" fact="0.65"/>
                <dgm:constr type="h" for="ch" forName="EmptyPlaceHolder" refType="h" fact="0.35"/>
              </dgm:constrLst>
            </dgm:if>
            <dgm:else name="CaseForPlacingNodeBelowDivider">
              <dgm:constrLst>
                <dgm:constr type="w" for="ch" forName="L1TextContainer" refType="w" fact="0.8"/>
                <dgm:constr type="l" for="ch" forName="L1TextContainer" refType="w" fact="0.1"/>
                <dgm:constr type="t" for="ch" forName="L1TextContainer" refType="h" fact="0.35"/>
                <dgm:constr type="h" for="ch" forName="L1TextContainer" refType="h" fact="0.113"/>
                <dgm:constr type="w" for="ch" forName="L2TextContainerWrapper" refType="w" fact="0.88"/>
                <dgm:constr type="h" for="ch" forName="L2TextContainerWrapper" refType="h" fact="0.31"/>
                <dgm:constr type="t" for="ch" forName="L2TextContainerWrapper" refType="h" fact="0.69"/>
                <dgm:constr type="l" for="ch" forName="L2TextContainerWrapper" refType="w" fact="0.06"/>
                <dgm:constr type="w" for="ch" forName="ConnectLine"/>
                <dgm:constr type="l" for="ch" forName="ConnectLine" refType="w" fact="0.5"/>
                <dgm:constr type="h" for="ch" forName="ConnectLine" refType="h" fact="0.17"/>
                <dgm:constr type="t" for="ch" forName="ConnectLine" refType="h" fact="0.52"/>
                <dgm:constr type="w" for="ch" forName="ConnectorPoint" refType="h" fact="0.025"/>
                <dgm:constr type="h" for="ch" forName="ConnectorPoint" refType="h" fact="0.025"/>
                <dgm:constr type="ctrX" for="ch" forName="ConnectorPoint" refType="w" fact="0.5"/>
                <dgm:constr type="ctrY" for="ch" forName="ConnectorPoint" refType="h" fact="0.5"/>
                <dgm:constr type="w" for="ch" forName="EmptyPlaceHolder" refType="w"/>
                <dgm:constr type="h" for="ch" forName="EmptyPlaceHolder" refType="h" fact="0.35"/>
                <dgm:constr type="t" for="ch" forName="EmptyPlaceHolder" refType="h" fact="0"/>
              </dgm:constrLst>
            </dgm:else>
          </dgm:choose>
          <dgm:layoutNode name="L1TextContainer" styleLbl="revTx">
            <dgm:varLst>
              <dgm:chMax val="1"/>
              <dgm:chPref val="1"/>
              <dgm:bulletEnabled val="1"/>
            </dgm:varLst>
            <dgm:choose name="casesForTxtDirLogic">
              <dgm:if name="Name78" axis="self" ptType="node" func="posOdd" op="equ" val="1">
                <dgm:alg type="tx">
                  <dgm:param type="txAnchorHorz" val="ctr"/>
                  <dgm:param type="txAnchorVert" val="t"/>
                  <dgm:param type="parTxLTRAlign" val="ctr"/>
                  <dgm:param type="parTxRTLAlign" val="ctr"/>
                </dgm:alg>
              </dgm:if>
              <dgm:else name="Name89">
                <dgm:alg type="tx">
                  <dgm:param type="txAnchorHorz" val="ctr"/>
                  <dgm:param type="txAnchorVert" val="b"/>
                  <dgm:param type="parTxLTRAlign" val="ctr"/>
                  <dgm:param type="parTxRTLAlign" val="ctr"/>
                </dgm:alg>
              </dgm:else>
            </dgm:choose>
            <dgm:shape xmlns:r="http://schemas.openxmlformats.org/officeDocument/2006/relationships" type="rect" r:blip="">
              <dgm:adjLst/>
            </dgm:shape>
            <dgm:presOf axis="self"/>
            <dgm:constrLst>
              <dgm:constr type="lMarg"/>
              <dgm:constr type="rMarg"/>
              <dgm:constr type="tMarg"/>
              <dgm:constr type="bMarg"/>
            </dgm:constrLst>
            <dgm:ruleLst>
              <dgm:rule type="primFontSz" val="14" fact="NaN" max="NaN"/>
            </dgm:ruleLst>
          </dgm:layoutNode>
          <dgm:layoutNode name="L2TextContainerWrapper" styleLbl="bgAccFollowNode1">
            <dgm:varLst>
              <dgm:chMax val="0"/>
              <dgm:chPref val="0"/>
              <dgm:bulletEnabled val="1"/>
            </dgm:varLst>
            <dgm:alg type="composite"/>
            <dgm:choose name="L2TextContainerConstr">
              <dgm:if name="CaseForPlacingL2TextContaineAboveDivider" axis="self" ptType="node" func="posOdd" op="equ" val="1">
                <dgm:constrLst>
                  <dgm:constr type="h" for="ch" forName="L2TextContainer" refType="h" fact="0.45"/>
                  <dgm:constr type="b" for="ch" forName="L2TextContainer" refType="h"/>
                  <dgm:constr type="h" for="ch" forName="FlexibleEmptyPlaceHolder" refType="h" fact="0.55"/>
                </dgm:constrLst>
              </dgm:if>
              <dgm:else name="CaseForPlacingL2TextContaineBelowDivider">
                <dgm:constrLst>
                  <dgm:constr type="h" for="ch" forName="L2TextContainer" refType="h" fact="0.45"/>
                  <dgm:constr type="h" for="ch" forName="FlexibleEmptyPlaceHolder" refType="h" fact="0.55"/>
                  <dgm:constr type="b" for="ch" forName="FlexibleEmptyPlaceHolder" refType="h"/>
                </dgm:constrLst>
              </dgm:else>
            </dgm:choose>
            <dgm:layoutNode name="L2TextContainer" styleLbl="bgAccFollowNode1">
              <dgm:choose name="L2TextContainerAlgo">
                <dgm:if name="L2TextContainerAlgoLTR" func="var" arg="dir" op="equ" val="norm">
                  <dgm:alg type="tx">
                    <dgm:param type="txAnchorVert" val="mid"/>
                    <dgm:param type="parTxRTLAlign" val="l"/>
                    <dgm:param type="parTxLTRAlign" val="l"/>
                    <dgm:param type="txAnchorVertCh" val="mid"/>
                    <dgm:param type="shpTxRTLAlignCh" val="l"/>
                    <dgm:param type="shpTxLTRAlignCh" val="l"/>
                  </dgm:alg>
                </dgm:if>
                <dgm:else name="L2TextContainerAlgoRTL">
                  <dgm:alg type="tx">
                    <dgm:param type="txAnchorVert" val="mid"/>
                    <dgm:param type="parTxRTLAlign" val="r"/>
                    <dgm:param type="parTxLTRAlign" val="r"/>
                    <dgm:param type="txAnchorVertCh" val="mid"/>
                    <dgm:param type="shpTxRTLAlignCh" val="r"/>
                    <dgm:param type="shpTxLTRAlignCh" val="r"/>
                  </dgm:alg>
                </dgm:else>
              </dgm:choose>
              <dgm:shape xmlns:r="http://schemas.openxmlformats.org/officeDocument/2006/relationships" type="rect" r:blip="">
                <dgm:adjLst/>
              </dgm:shape>
              <dgm:presOf axis="des" ptType="node"/>
              <dgm:constrLst>
                <dgm:constr type="lMarg" refType="primFontSz" fact="0.75"/>
                <dgm:constr type="rMarg" refType="primFontSz" fact="0.75"/>
                <dgm:constr type="tMarg" refType="primFontSz" fact="0.75"/>
                <dgm:constr type="bMarg" refType="primFontSz" fact="0.75"/>
              </dgm:constrLst>
              <dgm:ruleLst>
                <dgm:rule type="h" val="INF" fact="NaN" max="NaN"/>
                <dgm:rule type="primFontSz" val="11" fact="NaN" max="NaN"/>
                <dgm:rule type="secFontSz" val="9" fact="NaN" max="NaN"/>
              </dgm:ruleLst>
            </dgm:layoutNode>
            <dgm:layoutNode name="FlexibleEmptyPlaceHolder">
              <dgm:alg type="sp"/>
              <dgm:shape xmlns:r="http://schemas.openxmlformats.org/officeDocument/2006/relationships" r:blip="">
                <dgm:adjLst/>
              </dgm:shape>
              <dgm:presOf/>
              <dgm:constrLst/>
            </dgm:layoutNode>
          </dgm:layoutNode>
          <dgm:layoutNode name="ConnectLine" styleLbl="alignNode1" moveWith="L2TextContainer">
            <dgm:alg type="sp"/>
            <dgm:shape xmlns:r="http://schemas.openxmlformats.org/officeDocument/2006/relationships" type="line" r:blip="" zOrderOff="-1">
              <dgm:adjLst/>
              <dgm:extLst>
                <a:ext uri="{B698B0E9-8C71-41B9-8309-B3DCBF30829C}">
                  <dgm1612:spPr xmlns:dgm1612="http://schemas.microsoft.com/office/drawing/2016/12/diagram">
                    <a:ln w="6350">
                      <a:prstDash val="dash"/>
                    </a:ln>
                  </dgm1612:spPr>
                </a:ext>
              </dgm:extLst>
            </dgm:shape>
            <dgm:presOf/>
            <dgm:constrLst/>
          </dgm:layoutNode>
          <dgm:layoutNode name="ConnectorPoint" styleLbl="fgAcc1" moveWith="L2TextContainer">
            <dgm:alg type="sp"/>
            <dgm:shape xmlns:r="http://schemas.openxmlformats.org/officeDocument/2006/relationships" type="ellipse" r:blip="" zOrderOff="10">
              <dgm:adjLst/>
              <dgm:extLst>
                <a:ext uri="{B698B0E9-8C71-41B9-8309-B3DCBF30829C}">
                  <dgm1612:spPr xmlns:dgm1612="http://schemas.microsoft.com/office/drawing/2016/12/diagram">
                    <a:ln>
                      <a:noFill/>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Node>
  <dgm:extLst>
    <a:ext uri="{68A01E43-0DF5-4B5B-8FA6-DAF915123BFB}">
      <dgm1612:lstStyle xmlns:dgm1612="http://schemas.microsoft.com/office/drawing/2016/12/diagram">
        <a:lvl1pPr>
          <a:defRPr b="1"/>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1E2175-4A5A-412E-B544-FA3E7BE1D39D}" type="datetimeFigureOut">
              <a:rPr lang="en-US" smtClean="0"/>
              <a:t>10/8/2024</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0EA6D1-6F22-46FD-AD91-FC510839F779}" type="slidenum">
              <a:rPr lang="en-US" smtClean="0"/>
              <a:t>‹#›</a:t>
            </a:fld>
            <a:endParaRPr lang="en-US" dirty="0"/>
          </a:p>
        </p:txBody>
      </p:sp>
    </p:spTree>
    <p:extLst>
      <p:ext uri="{BB962C8B-B14F-4D97-AF65-F5344CB8AC3E}">
        <p14:creationId xmlns:p14="http://schemas.microsoft.com/office/powerpoint/2010/main" val="15259541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1</a:t>
            </a:fld>
            <a:endParaRPr lang="en-US" dirty="0"/>
          </a:p>
        </p:txBody>
      </p:sp>
    </p:spTree>
    <p:extLst>
      <p:ext uri="{BB962C8B-B14F-4D97-AF65-F5344CB8AC3E}">
        <p14:creationId xmlns:p14="http://schemas.microsoft.com/office/powerpoint/2010/main" val="12344652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10</a:t>
            </a:fld>
            <a:endParaRPr lang="en-US" dirty="0"/>
          </a:p>
        </p:txBody>
      </p:sp>
    </p:spTree>
    <p:extLst>
      <p:ext uri="{BB962C8B-B14F-4D97-AF65-F5344CB8AC3E}">
        <p14:creationId xmlns:p14="http://schemas.microsoft.com/office/powerpoint/2010/main" val="4493846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11</a:t>
            </a:fld>
            <a:endParaRPr lang="en-US" dirty="0"/>
          </a:p>
        </p:txBody>
      </p:sp>
    </p:spTree>
    <p:extLst>
      <p:ext uri="{BB962C8B-B14F-4D97-AF65-F5344CB8AC3E}">
        <p14:creationId xmlns:p14="http://schemas.microsoft.com/office/powerpoint/2010/main" val="196312464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12</a:t>
            </a:fld>
            <a:endParaRPr lang="en-US" dirty="0"/>
          </a:p>
        </p:txBody>
      </p:sp>
    </p:spTree>
    <p:extLst>
      <p:ext uri="{BB962C8B-B14F-4D97-AF65-F5344CB8AC3E}">
        <p14:creationId xmlns:p14="http://schemas.microsoft.com/office/powerpoint/2010/main" val="11101449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13</a:t>
            </a:fld>
            <a:endParaRPr lang="en-US" dirty="0"/>
          </a:p>
        </p:txBody>
      </p:sp>
    </p:spTree>
    <p:extLst>
      <p:ext uri="{BB962C8B-B14F-4D97-AF65-F5344CB8AC3E}">
        <p14:creationId xmlns:p14="http://schemas.microsoft.com/office/powerpoint/2010/main" val="38285162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14</a:t>
            </a:fld>
            <a:endParaRPr lang="en-US" dirty="0"/>
          </a:p>
        </p:txBody>
      </p:sp>
    </p:spTree>
    <p:extLst>
      <p:ext uri="{BB962C8B-B14F-4D97-AF65-F5344CB8AC3E}">
        <p14:creationId xmlns:p14="http://schemas.microsoft.com/office/powerpoint/2010/main" val="22294333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15</a:t>
            </a:fld>
            <a:endParaRPr lang="en-US" dirty="0"/>
          </a:p>
        </p:txBody>
      </p:sp>
    </p:spTree>
    <p:extLst>
      <p:ext uri="{BB962C8B-B14F-4D97-AF65-F5344CB8AC3E}">
        <p14:creationId xmlns:p14="http://schemas.microsoft.com/office/powerpoint/2010/main" val="41595598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2</a:t>
            </a:fld>
            <a:endParaRPr lang="en-US" dirty="0"/>
          </a:p>
        </p:txBody>
      </p:sp>
    </p:spTree>
    <p:extLst>
      <p:ext uri="{BB962C8B-B14F-4D97-AF65-F5344CB8AC3E}">
        <p14:creationId xmlns:p14="http://schemas.microsoft.com/office/powerpoint/2010/main" val="34770050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3</a:t>
            </a:fld>
            <a:endParaRPr lang="en-US" dirty="0"/>
          </a:p>
        </p:txBody>
      </p:sp>
    </p:spTree>
    <p:extLst>
      <p:ext uri="{BB962C8B-B14F-4D97-AF65-F5344CB8AC3E}">
        <p14:creationId xmlns:p14="http://schemas.microsoft.com/office/powerpoint/2010/main" val="139700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4</a:t>
            </a:fld>
            <a:endParaRPr lang="en-US" dirty="0"/>
          </a:p>
        </p:txBody>
      </p:sp>
    </p:spTree>
    <p:extLst>
      <p:ext uri="{BB962C8B-B14F-4D97-AF65-F5344CB8AC3E}">
        <p14:creationId xmlns:p14="http://schemas.microsoft.com/office/powerpoint/2010/main" val="20079867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5</a:t>
            </a:fld>
            <a:endParaRPr lang="en-US" dirty="0"/>
          </a:p>
        </p:txBody>
      </p:sp>
    </p:spTree>
    <p:extLst>
      <p:ext uri="{BB962C8B-B14F-4D97-AF65-F5344CB8AC3E}">
        <p14:creationId xmlns:p14="http://schemas.microsoft.com/office/powerpoint/2010/main" val="4135936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6</a:t>
            </a:fld>
            <a:endParaRPr lang="en-US" dirty="0"/>
          </a:p>
        </p:txBody>
      </p:sp>
    </p:spTree>
    <p:extLst>
      <p:ext uri="{BB962C8B-B14F-4D97-AF65-F5344CB8AC3E}">
        <p14:creationId xmlns:p14="http://schemas.microsoft.com/office/powerpoint/2010/main" val="23758538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Some of the changes have been in the Funds that we use.  First, you will see that the General Fund, which is the main operating fund of the borough has been changed to 10 from 01.  This is basically clerical, as excel documents like to automatically drop of the preceding zero, and you waste time having to format the cells when needed.  The grant fund is still Fund 20, however, we removed the permanent fund appropriated projects from that fund into a separate fund 21.  While the accounts are similar to grants in that they carry over year from year over the life of the project or purpose, we do not have to follow granting procedures and requirements on these funds, because it is borough funds.  This creates a clean separation within the accounting records.  Similarly, we have split the terminal and helicopter operations into separate funds.  While they are both considered enterprise operations, it is much easier for decision making purposes to have some separation between the two.  The rest of the funds remain the same. </a:t>
            </a:r>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7</a:t>
            </a:fld>
            <a:endParaRPr lang="en-US" dirty="0"/>
          </a:p>
        </p:txBody>
      </p:sp>
    </p:spTree>
    <p:extLst>
      <p:ext uri="{BB962C8B-B14F-4D97-AF65-F5344CB8AC3E}">
        <p14:creationId xmlns:p14="http://schemas.microsoft.com/office/powerpoint/2010/main" val="13362914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8</a:t>
            </a:fld>
            <a:endParaRPr lang="en-US" dirty="0"/>
          </a:p>
        </p:txBody>
      </p:sp>
    </p:spTree>
    <p:extLst>
      <p:ext uri="{BB962C8B-B14F-4D97-AF65-F5344CB8AC3E}">
        <p14:creationId xmlns:p14="http://schemas.microsoft.com/office/powerpoint/2010/main" val="3393781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80EA6D1-6F22-46FD-AD91-FC510839F779}" type="slidenum">
              <a:rPr lang="en-US" smtClean="0"/>
              <a:t>9</a:t>
            </a:fld>
            <a:endParaRPr lang="en-US" dirty="0"/>
          </a:p>
        </p:txBody>
      </p:sp>
    </p:spTree>
    <p:extLst>
      <p:ext uri="{BB962C8B-B14F-4D97-AF65-F5344CB8AC3E}">
        <p14:creationId xmlns:p14="http://schemas.microsoft.com/office/powerpoint/2010/main" val="3582741055"/>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p:txBody>
          <a:bodyPr/>
          <a:lstStyle/>
          <a:p>
            <a:fld id="{B4EDF864-2F28-4237-BB3F-DBE3EEC3A404}"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F165F95-D5CB-4597-9A25-760A580A4EC4}"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12D033A-33AF-47DA-AE1D-7FBF8C89596B}"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521955D-A16B-4B36-9C9E-9B6A0F460CD0}" type="datetime1">
              <a:rPr lang="en-US" smtClean="0"/>
              <a:t>10/8/2024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n-US"/>
              <a:t>Click to edit Master title style</a:t>
            </a:r>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593667" y="6272784"/>
            <a:ext cx="2644309" cy="365125"/>
          </a:xfrm>
        </p:spPr>
        <p:txBody>
          <a:bodyPr/>
          <a:lstStyle/>
          <a:p>
            <a:fld id="{E4D8C1C2-5F97-402E-BFDF-BC6976DD2B8E}" type="datetime1">
              <a:rPr lang="en-US" smtClean="0"/>
              <a:t>10/8/2024</a:t>
            </a:fld>
            <a:endParaRPr lang="en-US" dirty="0"/>
          </a:p>
        </p:txBody>
      </p:sp>
      <p:sp>
        <p:nvSpPr>
          <p:cNvPr id="5" name="Footer Placeholder 4"/>
          <p:cNvSpPr>
            <a:spLocks noGrp="1"/>
          </p:cNvSpPr>
          <p:nvPr>
            <p:ph type="ftr" sz="quarter" idx="11"/>
          </p:nvPr>
        </p:nvSpPr>
        <p:spPr>
          <a:xfrm>
            <a:off x="2182708" y="6272784"/>
            <a:ext cx="6327648" cy="365125"/>
          </a:xfrm>
        </p:spPr>
        <p:txBody>
          <a:bodyPr/>
          <a:lstStyle/>
          <a:p>
            <a:endParaRPr lang="en-US" dirty="0"/>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4FAB73BC-B049-4115-A692-8D63A059BFB8}" type="slidenum">
              <a:rPr lang="en-US" dirty="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1D477F5-CDF6-4332-9528-B5F54BD0CC52}"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CF22145-F44D-4EAE-AEA9-510C1E39F158}" type="datetime1">
              <a:rPr lang="en-US" smtClean="0"/>
              <a:t>10/8/2024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7C9399-AFC0-435C-A8B0-6455D03675EF}" type="datetime1">
              <a:rPr lang="en-US" smtClean="0"/>
              <a:t>10/8/2024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4454154-AFFA-40FA-A445-5C940E21A930}" type="datetime1">
              <a:rPr lang="en-US" smtClean="0"/>
              <a:t>10/8/2024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D5C7BCC-828A-4E33-B9B9-533C8665B8CD}" type="datetime1">
              <a:rPr lang="en-US" smtClean="0"/>
              <a:t>10/8/2024</a:t>
            </a:fld>
            <a:endParaRPr lang="en-US" dirty="0"/>
          </a:p>
        </p:txBody>
      </p:sp>
      <p:sp>
        <p:nvSpPr>
          <p:cNvPr id="6" name="Footer Placeholder 5"/>
          <p:cNvSpPr>
            <a:spLocks noGrp="1"/>
          </p:cNvSpPr>
          <p:nvPr>
            <p:ph type="ftr" sz="quarter" idx="11"/>
          </p:nvPr>
        </p:nvSpPr>
        <p:spPr/>
        <p:txBody>
          <a:bodyPr/>
          <a:lstStyle/>
          <a:p>
            <a:endParaRPr lang="en-US" dirty="0"/>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n-US"/>
              <a:t>Click to edit Master title style</a:t>
            </a:r>
          </a:p>
        </p:txBody>
      </p:sp>
      <p:sp>
        <p:nvSpPr>
          <p:cNvPr id="3" name="Picture Placeholder 2"/>
          <p:cNvSpPr>
            <a:spLocks noGrp="1" noChangeAspect="1"/>
          </p:cNvSpPr>
          <p:nvPr>
            <p:ph type="pic" idx="1"/>
          </p:nvPr>
        </p:nvSpPr>
        <p:spPr>
          <a:xfrm>
            <a:off x="0" y="0"/>
            <a:ext cx="8303740" cy="6858000"/>
          </a:xfrm>
          <a:solidFill>
            <a:schemeClr val="tx2">
              <a:lumMod val="20000"/>
              <a:lumOff val="80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A4D87DBC-E941-44FF-A02C-1134922F1D02}" type="datetime1">
              <a:rPr lang="en-US" smtClean="0"/>
              <a:t>10/8/2024</a:t>
            </a:fld>
            <a:endParaRPr lang="en-US" dirty="0"/>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sp>
      </p:gr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CE9963E1-723C-4B80-BFB3-4E37855A4263}" type="datetime1">
              <a:rPr lang="en-US" smtClean="0"/>
              <a:t>10/8/2024</a:t>
            </a:fld>
            <a:endParaRPr lang="en-US" dirty="0"/>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dirty="0"/>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hf sldNum="0" hdr="0" ftr="0" dt="0"/>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6.emf"/><Relationship Id="rId5" Type="http://schemas.openxmlformats.org/officeDocument/2006/relationships/image" Target="../media/image15.emf"/><Relationship Id="rId4" Type="http://schemas.openxmlformats.org/officeDocument/2006/relationships/image" Target="../media/image14.emf"/></Relationships>
</file>

<file path=ppt/slides/_rels/slide1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9.png"/><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image" Target="../media/image7.png"/><Relationship Id="rId7" Type="http://schemas.openxmlformats.org/officeDocument/2006/relationships/diagramData" Target="../diagrams/data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microsoft.com/office/2007/relationships/hdphoto" Target="../media/hdphoto2.wdp"/><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microsoft.com/office/2007/relationships/hdphoto" Target="../media/hdphoto3.wdp"/><Relationship Id="rId9" Type="http://schemas.openxmlformats.org/officeDocument/2006/relationships/diagramQuickStyle" Target="../diagrams/quickStyle1.xml"/></Relationships>
</file>

<file path=ppt/slides/_rels/slide3.xml.rels><?xml version="1.0" encoding="UTF-8" standalone="yes"?>
<Relationships xmlns="http://schemas.openxmlformats.org/package/2006/relationships"><Relationship Id="rId8" Type="http://schemas.openxmlformats.org/officeDocument/2006/relationships/diagramData" Target="../diagrams/data3.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hyperlink" Target="https://creativecommons.org/licenses/by-sa/3.0/" TargetMode="External"/><Relationship Id="rId4" Type="http://schemas.openxmlformats.org/officeDocument/2006/relationships/hyperlink" Target="https://www.flickr.com/photos/teegardin/5916140780" TargetMode="Externa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 name="Rectangle 53">
            <a:extLst>
              <a:ext uri="{FF2B5EF4-FFF2-40B4-BE49-F238E27FC236}">
                <a16:creationId xmlns:a16="http://schemas.microsoft.com/office/drawing/2014/main" id="{5C28659E-412C-4600-B45E-BAE370BC24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lose up of a flowers">
            <a:extLst>
              <a:ext uri="{FF2B5EF4-FFF2-40B4-BE49-F238E27FC236}">
                <a16:creationId xmlns:a16="http://schemas.microsoft.com/office/drawing/2014/main" id="{0EF5E38D-0785-4482-91F2-A65E2DFB5889}"/>
              </a:ext>
            </a:extLst>
          </p:cNvPr>
          <p:cNvPicPr>
            <a:picLocks noChangeAspect="1"/>
          </p:cNvPicPr>
          <p:nvPr/>
        </p:nvPicPr>
        <p:blipFill rotWithShape="1">
          <a:blip r:embed="rId3"/>
          <a:srcRect t="941" b="14789"/>
          <a:stretch/>
        </p:blipFill>
        <p:spPr>
          <a:xfrm>
            <a:off x="20" y="10"/>
            <a:ext cx="12191980" cy="6857989"/>
          </a:xfrm>
          <a:prstGeom prst="rect">
            <a:avLst/>
          </a:prstGeom>
        </p:spPr>
      </p:pic>
      <p:sp>
        <p:nvSpPr>
          <p:cNvPr id="56" name="Rectangle 55">
            <a:extLst>
              <a:ext uri="{FF2B5EF4-FFF2-40B4-BE49-F238E27FC236}">
                <a16:creationId xmlns:a16="http://schemas.microsoft.com/office/drawing/2014/main" id="{AE95896B-6905-4618-A7DF-DED8A61FBC8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7999"/>
          </a:xfrm>
          <a:prstGeom prst="rect">
            <a:avLst/>
          </a:pr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Rectangle 57">
            <a:extLst>
              <a:ext uri="{FF2B5EF4-FFF2-40B4-BE49-F238E27FC236}">
                <a16:creationId xmlns:a16="http://schemas.microsoft.com/office/drawing/2014/main" id="{7748BD8C-4984-4138-94CA-2DC5F39DC3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blipFill dpi="0" rotWithShape="1">
            <a:blip r:embed="rId4">
              <a:alphaModFix amt="30000"/>
              <a:duotone>
                <a:prstClr val="black"/>
                <a:schemeClr val="accent1">
                  <a:tint val="45000"/>
                  <a:satMod val="400000"/>
                </a:schemeClr>
              </a:duotone>
              <a:extLst>
                <a:ext uri="{BEBA8EAE-BF5A-486C-A8C5-ECC9F3942E4B}">
                  <a14:imgProps xmlns:a14="http://schemas.microsoft.com/office/drawing/2010/main">
                    <a14:imgLayer r:embed="rId5">
                      <a14:imgEffect>
                        <a14:sharpenSoften amount="61000"/>
                      </a14:imgEffect>
                      <a14:imgEffect>
                        <a14:brightnessContrast bright="-25000" contrast="20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D816652-E95E-40C9-B397-C76AFE1C2028}"/>
              </a:ext>
            </a:extLst>
          </p:cNvPr>
          <p:cNvSpPr>
            <a:spLocks noGrp="1"/>
          </p:cNvSpPr>
          <p:nvPr>
            <p:ph type="ctrTitle"/>
          </p:nvPr>
        </p:nvSpPr>
        <p:spPr>
          <a:xfrm>
            <a:off x="1051560" y="1432223"/>
            <a:ext cx="9966960" cy="3035808"/>
          </a:xfrm>
        </p:spPr>
        <p:txBody>
          <a:bodyPr anchor="b">
            <a:normAutofit/>
          </a:bodyPr>
          <a:lstStyle/>
          <a:p>
            <a:r>
              <a:rPr lang="en-US" dirty="0">
                <a:solidFill>
                  <a:srgbClr val="FFFFFF"/>
                </a:solidFill>
              </a:rPr>
              <a:t>Caselle financials</a:t>
            </a:r>
          </a:p>
        </p:txBody>
      </p:sp>
      <p:sp>
        <p:nvSpPr>
          <p:cNvPr id="3" name="Subtitle 2">
            <a:extLst>
              <a:ext uri="{FF2B5EF4-FFF2-40B4-BE49-F238E27FC236}">
                <a16:creationId xmlns:a16="http://schemas.microsoft.com/office/drawing/2014/main" id="{6FABE257-83AA-474D-BCC2-238EE02A29AD}"/>
              </a:ext>
            </a:extLst>
          </p:cNvPr>
          <p:cNvSpPr>
            <a:spLocks noGrp="1"/>
          </p:cNvSpPr>
          <p:nvPr>
            <p:ph type="subTitle" idx="1"/>
          </p:nvPr>
        </p:nvSpPr>
        <p:spPr>
          <a:xfrm>
            <a:off x="1069848" y="4389120"/>
            <a:ext cx="7891272" cy="1069848"/>
          </a:xfrm>
        </p:spPr>
        <p:txBody>
          <a:bodyPr>
            <a:normAutofit fontScale="92500" lnSpcReduction="10000"/>
          </a:bodyPr>
          <a:lstStyle/>
          <a:p>
            <a:r>
              <a:rPr lang="en-US" dirty="0">
                <a:solidFill>
                  <a:srgbClr val="FFFFFF"/>
                </a:solidFill>
              </a:rPr>
              <a:t>Aleutians East Borough</a:t>
            </a:r>
            <a:endParaRPr lang="en-US" sz="1700" dirty="0">
              <a:solidFill>
                <a:srgbClr val="FFFFFF"/>
              </a:solidFill>
            </a:endParaRPr>
          </a:p>
          <a:p>
            <a:r>
              <a:rPr lang="en-US" sz="1700" dirty="0">
                <a:solidFill>
                  <a:srgbClr val="FFFFFF"/>
                </a:solidFill>
              </a:rPr>
              <a:t>Jacki Brandell</a:t>
            </a:r>
          </a:p>
          <a:p>
            <a:r>
              <a:rPr lang="en-US" sz="1700" dirty="0">
                <a:solidFill>
                  <a:srgbClr val="FFFFFF"/>
                </a:solidFill>
              </a:rPr>
              <a:t>Finance Director</a:t>
            </a:r>
          </a:p>
        </p:txBody>
      </p:sp>
    </p:spTree>
    <p:extLst>
      <p:ext uri="{BB962C8B-B14F-4D97-AF65-F5344CB8AC3E}">
        <p14:creationId xmlns:p14="http://schemas.microsoft.com/office/powerpoint/2010/main" val="24865179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529B8BD-947C-4333-A3FE-787723962EB5}"/>
              </a:ext>
            </a:extLst>
          </p:cNvPr>
          <p:cNvPicPr>
            <a:picLocks noChangeAspect="1"/>
          </p:cNvPicPr>
          <p:nvPr/>
        </p:nvPicPr>
        <p:blipFill rotWithShape="1">
          <a:blip r:embed="rId3"/>
          <a:srcRect t="1" r="59634" b="448"/>
          <a:stretch/>
        </p:blipFill>
        <p:spPr>
          <a:xfrm>
            <a:off x="640841" y="1811604"/>
            <a:ext cx="5768666" cy="4556005"/>
          </a:xfrm>
          <a:prstGeom prst="rect">
            <a:avLst/>
          </a:prstGeom>
        </p:spPr>
      </p:pic>
      <p:pic>
        <p:nvPicPr>
          <p:cNvPr id="2" name="Picture 1">
            <a:extLst>
              <a:ext uri="{FF2B5EF4-FFF2-40B4-BE49-F238E27FC236}">
                <a16:creationId xmlns:a16="http://schemas.microsoft.com/office/drawing/2014/main" id="{0C4CF2F4-9166-41BE-8BA0-441D9A4D5727}"/>
              </a:ext>
            </a:extLst>
          </p:cNvPr>
          <p:cNvPicPr>
            <a:picLocks noChangeAspect="1"/>
          </p:cNvPicPr>
          <p:nvPr/>
        </p:nvPicPr>
        <p:blipFill rotWithShape="1">
          <a:blip r:embed="rId4"/>
          <a:srcRect l="2420" t="4077" r="59472" b="3284"/>
          <a:stretch/>
        </p:blipFill>
        <p:spPr>
          <a:xfrm>
            <a:off x="6409507" y="1947279"/>
            <a:ext cx="4988594" cy="4026799"/>
          </a:xfrm>
          <a:prstGeom prst="rect">
            <a:avLst/>
          </a:prstGeom>
        </p:spPr>
      </p:pic>
      <p:sp>
        <p:nvSpPr>
          <p:cNvPr id="8" name="Title 7">
            <a:extLst>
              <a:ext uri="{FF2B5EF4-FFF2-40B4-BE49-F238E27FC236}">
                <a16:creationId xmlns:a16="http://schemas.microsoft.com/office/drawing/2014/main" id="{A8D1CF3C-5BF2-4C87-A41D-0C3F7E3A8F9D}"/>
              </a:ext>
            </a:extLst>
          </p:cNvPr>
          <p:cNvSpPr>
            <a:spLocks noGrp="1"/>
          </p:cNvSpPr>
          <p:nvPr>
            <p:ph type="title"/>
          </p:nvPr>
        </p:nvSpPr>
        <p:spPr>
          <a:xfrm>
            <a:off x="1380307" y="202260"/>
            <a:ext cx="10058400" cy="1609344"/>
          </a:xfrm>
        </p:spPr>
        <p:txBody>
          <a:bodyPr/>
          <a:lstStyle/>
          <a:p>
            <a:r>
              <a:rPr lang="en-US" dirty="0" err="1"/>
              <a:t>Caselle</a:t>
            </a:r>
            <a:r>
              <a:rPr lang="en-US" dirty="0"/>
              <a:t> 				</a:t>
            </a:r>
            <a:r>
              <a:rPr lang="en-US" dirty="0" err="1"/>
              <a:t>Banyon</a:t>
            </a:r>
            <a:r>
              <a:rPr lang="en-US" dirty="0"/>
              <a:t> Data</a:t>
            </a:r>
          </a:p>
        </p:txBody>
      </p:sp>
    </p:spTree>
    <p:extLst>
      <p:ext uri="{BB962C8B-B14F-4D97-AF65-F5344CB8AC3E}">
        <p14:creationId xmlns:p14="http://schemas.microsoft.com/office/powerpoint/2010/main" val="29825114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576C5E-2EF2-4049-849C-1C0E898833C4}"/>
              </a:ext>
            </a:extLst>
          </p:cNvPr>
          <p:cNvSpPr>
            <a:spLocks noGrp="1"/>
          </p:cNvSpPr>
          <p:nvPr>
            <p:ph type="title"/>
          </p:nvPr>
        </p:nvSpPr>
        <p:spPr/>
        <p:txBody>
          <a:bodyPr/>
          <a:lstStyle/>
          <a:p>
            <a:r>
              <a:rPr lang="en-US" dirty="0"/>
              <a:t>Grant and Permanent fund projects </a:t>
            </a:r>
          </a:p>
        </p:txBody>
      </p:sp>
      <p:pic>
        <p:nvPicPr>
          <p:cNvPr id="4" name="Content Placeholder 3">
            <a:extLst>
              <a:ext uri="{FF2B5EF4-FFF2-40B4-BE49-F238E27FC236}">
                <a16:creationId xmlns:a16="http://schemas.microsoft.com/office/drawing/2014/main" id="{CF03AAEA-A0FB-4F06-81CE-760BB09920F5}"/>
              </a:ext>
            </a:extLst>
          </p:cNvPr>
          <p:cNvPicPr>
            <a:picLocks noGrp="1" noChangeAspect="1"/>
          </p:cNvPicPr>
          <p:nvPr>
            <p:ph idx="1"/>
          </p:nvPr>
        </p:nvPicPr>
        <p:blipFill>
          <a:blip r:embed="rId3"/>
          <a:stretch>
            <a:fillRect/>
          </a:stretch>
        </p:blipFill>
        <p:spPr>
          <a:xfrm>
            <a:off x="333257" y="1802627"/>
            <a:ext cx="11653544" cy="4363041"/>
          </a:xfrm>
          <a:prstGeom prst="rect">
            <a:avLst/>
          </a:prstGeom>
        </p:spPr>
      </p:pic>
    </p:spTree>
    <p:extLst>
      <p:ext uri="{BB962C8B-B14F-4D97-AF65-F5344CB8AC3E}">
        <p14:creationId xmlns:p14="http://schemas.microsoft.com/office/powerpoint/2010/main" val="12760196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520CE39-260B-4B18-B7DE-B9064C7E5A4E}"/>
              </a:ext>
            </a:extLst>
          </p:cNvPr>
          <p:cNvPicPr>
            <a:picLocks noChangeAspect="1"/>
          </p:cNvPicPr>
          <p:nvPr/>
        </p:nvPicPr>
        <p:blipFill>
          <a:blip r:embed="rId3"/>
          <a:stretch>
            <a:fillRect/>
          </a:stretch>
        </p:blipFill>
        <p:spPr>
          <a:xfrm>
            <a:off x="1132956" y="206649"/>
            <a:ext cx="9264258" cy="6444701"/>
          </a:xfrm>
          <a:prstGeom prst="rect">
            <a:avLst/>
          </a:prstGeom>
        </p:spPr>
      </p:pic>
    </p:spTree>
    <p:extLst>
      <p:ext uri="{BB962C8B-B14F-4D97-AF65-F5344CB8AC3E}">
        <p14:creationId xmlns:p14="http://schemas.microsoft.com/office/powerpoint/2010/main" val="3845725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8C6EB23-2DC0-4B76-B509-B39F0E5D806C}"/>
              </a:ext>
            </a:extLst>
          </p:cNvPr>
          <p:cNvPicPr>
            <a:picLocks noChangeAspect="1"/>
          </p:cNvPicPr>
          <p:nvPr/>
        </p:nvPicPr>
        <p:blipFill rotWithShape="1">
          <a:blip r:embed="rId3"/>
          <a:srcRect r="66152"/>
          <a:stretch/>
        </p:blipFill>
        <p:spPr>
          <a:xfrm>
            <a:off x="4395282" y="407102"/>
            <a:ext cx="4163318" cy="6278225"/>
          </a:xfrm>
          <a:prstGeom prst="rect">
            <a:avLst/>
          </a:prstGeom>
        </p:spPr>
      </p:pic>
      <p:pic>
        <p:nvPicPr>
          <p:cNvPr id="8" name="Picture 7">
            <a:extLst>
              <a:ext uri="{FF2B5EF4-FFF2-40B4-BE49-F238E27FC236}">
                <a16:creationId xmlns:a16="http://schemas.microsoft.com/office/drawing/2014/main" id="{A44E896D-5713-4C53-94A9-F9E30E6EA938}"/>
              </a:ext>
            </a:extLst>
          </p:cNvPr>
          <p:cNvPicPr>
            <a:picLocks noChangeAspect="1"/>
          </p:cNvPicPr>
          <p:nvPr/>
        </p:nvPicPr>
        <p:blipFill rotWithShape="1">
          <a:blip r:embed="rId4"/>
          <a:srcRect l="1007" t="6222" r="58054"/>
          <a:stretch/>
        </p:blipFill>
        <p:spPr>
          <a:xfrm>
            <a:off x="0" y="172673"/>
            <a:ext cx="4648200" cy="6202724"/>
          </a:xfrm>
          <a:prstGeom prst="rect">
            <a:avLst/>
          </a:prstGeom>
        </p:spPr>
      </p:pic>
      <p:pic>
        <p:nvPicPr>
          <p:cNvPr id="9" name="Picture 8">
            <a:extLst>
              <a:ext uri="{FF2B5EF4-FFF2-40B4-BE49-F238E27FC236}">
                <a16:creationId xmlns:a16="http://schemas.microsoft.com/office/drawing/2014/main" id="{638EF30D-48AF-4E0B-AFAC-13EB689EA8F3}"/>
              </a:ext>
            </a:extLst>
          </p:cNvPr>
          <p:cNvPicPr>
            <a:picLocks noChangeAspect="1"/>
          </p:cNvPicPr>
          <p:nvPr/>
        </p:nvPicPr>
        <p:blipFill rotWithShape="1">
          <a:blip r:embed="rId5"/>
          <a:srcRect t="12122" r="69450"/>
          <a:stretch/>
        </p:blipFill>
        <p:spPr>
          <a:xfrm>
            <a:off x="8305682" y="172673"/>
            <a:ext cx="3773956" cy="4645404"/>
          </a:xfrm>
          <a:prstGeom prst="rect">
            <a:avLst/>
          </a:prstGeom>
          <a:ln>
            <a:noFill/>
          </a:ln>
        </p:spPr>
      </p:pic>
      <p:pic>
        <p:nvPicPr>
          <p:cNvPr id="11" name="Picture 10">
            <a:extLst>
              <a:ext uri="{FF2B5EF4-FFF2-40B4-BE49-F238E27FC236}">
                <a16:creationId xmlns:a16="http://schemas.microsoft.com/office/drawing/2014/main" id="{81DB63D2-52B1-414B-9D7F-2CFF69B4C0F5}"/>
              </a:ext>
            </a:extLst>
          </p:cNvPr>
          <p:cNvPicPr>
            <a:picLocks noChangeAspect="1"/>
          </p:cNvPicPr>
          <p:nvPr/>
        </p:nvPicPr>
        <p:blipFill rotWithShape="1">
          <a:blip r:embed="rId6"/>
          <a:srcRect l="1301" r="72726" b="71667"/>
          <a:stretch/>
        </p:blipFill>
        <p:spPr>
          <a:xfrm>
            <a:off x="8490140" y="4709160"/>
            <a:ext cx="3048000" cy="1295400"/>
          </a:xfrm>
          <a:prstGeom prst="rect">
            <a:avLst/>
          </a:prstGeom>
        </p:spPr>
      </p:pic>
    </p:spTree>
    <p:extLst>
      <p:ext uri="{BB962C8B-B14F-4D97-AF65-F5344CB8AC3E}">
        <p14:creationId xmlns:p14="http://schemas.microsoft.com/office/powerpoint/2010/main" val="41315762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4A59ECA-4AE5-499C-8EFC-D1AAF164558E}"/>
              </a:ext>
            </a:extLst>
          </p:cNvPr>
          <p:cNvPicPr>
            <a:picLocks noChangeAspect="1"/>
          </p:cNvPicPr>
          <p:nvPr/>
        </p:nvPicPr>
        <p:blipFill>
          <a:blip r:embed="rId3"/>
          <a:stretch>
            <a:fillRect/>
          </a:stretch>
        </p:blipFill>
        <p:spPr>
          <a:xfrm>
            <a:off x="2034351" y="187113"/>
            <a:ext cx="3144154" cy="3734606"/>
          </a:xfrm>
          <a:prstGeom prst="rect">
            <a:avLst/>
          </a:prstGeom>
        </p:spPr>
      </p:pic>
      <p:pic>
        <p:nvPicPr>
          <p:cNvPr id="3" name="Picture 2">
            <a:extLst>
              <a:ext uri="{FF2B5EF4-FFF2-40B4-BE49-F238E27FC236}">
                <a16:creationId xmlns:a16="http://schemas.microsoft.com/office/drawing/2014/main" id="{62169ED0-529B-4747-92AA-610CE4D95729}"/>
              </a:ext>
            </a:extLst>
          </p:cNvPr>
          <p:cNvPicPr>
            <a:picLocks noChangeAspect="1"/>
          </p:cNvPicPr>
          <p:nvPr/>
        </p:nvPicPr>
        <p:blipFill>
          <a:blip r:embed="rId4"/>
          <a:stretch>
            <a:fillRect/>
          </a:stretch>
        </p:blipFill>
        <p:spPr>
          <a:xfrm>
            <a:off x="5986700" y="173831"/>
            <a:ext cx="4953605" cy="3945194"/>
          </a:xfrm>
          <a:prstGeom prst="rect">
            <a:avLst/>
          </a:prstGeom>
        </p:spPr>
      </p:pic>
      <p:sp>
        <p:nvSpPr>
          <p:cNvPr id="4" name="Rectangle 3">
            <a:extLst>
              <a:ext uri="{FF2B5EF4-FFF2-40B4-BE49-F238E27FC236}">
                <a16:creationId xmlns:a16="http://schemas.microsoft.com/office/drawing/2014/main" id="{86485559-0044-49EC-9914-5E395F3F98B9}"/>
              </a:ext>
            </a:extLst>
          </p:cNvPr>
          <p:cNvSpPr/>
          <p:nvPr/>
        </p:nvSpPr>
        <p:spPr>
          <a:xfrm>
            <a:off x="2034351" y="457200"/>
            <a:ext cx="1088261" cy="83820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 name="Rectangle 4">
            <a:extLst>
              <a:ext uri="{FF2B5EF4-FFF2-40B4-BE49-F238E27FC236}">
                <a16:creationId xmlns:a16="http://schemas.microsoft.com/office/drawing/2014/main" id="{50AEA57C-21FE-472A-A3F2-E69A68CF6743}"/>
              </a:ext>
            </a:extLst>
          </p:cNvPr>
          <p:cNvSpPr/>
          <p:nvPr/>
        </p:nvSpPr>
        <p:spPr>
          <a:xfrm>
            <a:off x="6008161" y="189451"/>
            <a:ext cx="4953605" cy="3945194"/>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pic>
        <p:nvPicPr>
          <p:cNvPr id="6" name="Picture 5">
            <a:extLst>
              <a:ext uri="{FF2B5EF4-FFF2-40B4-BE49-F238E27FC236}">
                <a16:creationId xmlns:a16="http://schemas.microsoft.com/office/drawing/2014/main" id="{5C5EEB7D-98DD-4365-8085-752237768DE4}"/>
              </a:ext>
            </a:extLst>
          </p:cNvPr>
          <p:cNvPicPr>
            <a:picLocks noChangeAspect="1"/>
          </p:cNvPicPr>
          <p:nvPr/>
        </p:nvPicPr>
        <p:blipFill>
          <a:blip r:embed="rId5"/>
          <a:stretch>
            <a:fillRect/>
          </a:stretch>
        </p:blipFill>
        <p:spPr>
          <a:xfrm>
            <a:off x="531812" y="4256233"/>
            <a:ext cx="11179924" cy="2427935"/>
          </a:xfrm>
          <a:prstGeom prst="rect">
            <a:avLst/>
          </a:prstGeom>
        </p:spPr>
      </p:pic>
    </p:spTree>
    <p:extLst>
      <p:ext uri="{BB962C8B-B14F-4D97-AF65-F5344CB8AC3E}">
        <p14:creationId xmlns:p14="http://schemas.microsoft.com/office/powerpoint/2010/main" val="272101049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5C5E1D-5C27-46C0-B2A4-2C0F8610DFC5}"/>
              </a:ext>
            </a:extLst>
          </p:cNvPr>
          <p:cNvSpPr>
            <a:spLocks noGrp="1"/>
          </p:cNvSpPr>
          <p:nvPr>
            <p:ph type="title"/>
          </p:nvPr>
        </p:nvSpPr>
        <p:spPr/>
        <p:txBody>
          <a:bodyPr/>
          <a:lstStyle/>
          <a:p>
            <a:r>
              <a:rPr lang="en-US" dirty="0"/>
              <a:t>Terminal and helicopter funds</a:t>
            </a:r>
          </a:p>
        </p:txBody>
      </p:sp>
      <p:pic>
        <p:nvPicPr>
          <p:cNvPr id="5" name="Content Placeholder 4">
            <a:extLst>
              <a:ext uri="{FF2B5EF4-FFF2-40B4-BE49-F238E27FC236}">
                <a16:creationId xmlns:a16="http://schemas.microsoft.com/office/drawing/2014/main" id="{6661E36F-8041-4BA3-B040-12F9B5E3D997}"/>
              </a:ext>
            </a:extLst>
          </p:cNvPr>
          <p:cNvPicPr>
            <a:picLocks noGrp="1" noChangeAspect="1"/>
          </p:cNvPicPr>
          <p:nvPr>
            <p:ph sz="half" idx="1"/>
          </p:nvPr>
        </p:nvPicPr>
        <p:blipFill>
          <a:blip r:embed="rId3"/>
          <a:stretch>
            <a:fillRect/>
          </a:stretch>
        </p:blipFill>
        <p:spPr>
          <a:xfrm>
            <a:off x="5011802" y="3070370"/>
            <a:ext cx="5965810" cy="3157532"/>
          </a:xfrm>
          <a:prstGeom prst="rect">
            <a:avLst/>
          </a:prstGeom>
        </p:spPr>
      </p:pic>
      <p:pic>
        <p:nvPicPr>
          <p:cNvPr id="6" name="Picture 5">
            <a:extLst>
              <a:ext uri="{FF2B5EF4-FFF2-40B4-BE49-F238E27FC236}">
                <a16:creationId xmlns:a16="http://schemas.microsoft.com/office/drawing/2014/main" id="{AEDB0949-729A-489F-92B8-4806AD68866D}"/>
              </a:ext>
            </a:extLst>
          </p:cNvPr>
          <p:cNvPicPr>
            <a:picLocks noChangeAspect="1"/>
          </p:cNvPicPr>
          <p:nvPr/>
        </p:nvPicPr>
        <p:blipFill>
          <a:blip r:embed="rId4"/>
          <a:stretch>
            <a:fillRect/>
          </a:stretch>
        </p:blipFill>
        <p:spPr>
          <a:xfrm>
            <a:off x="105241" y="2099198"/>
            <a:ext cx="11855536" cy="712881"/>
          </a:xfrm>
          <a:prstGeom prst="rect">
            <a:avLst/>
          </a:prstGeom>
        </p:spPr>
      </p:pic>
      <p:sp>
        <p:nvSpPr>
          <p:cNvPr id="8" name="Oval 7">
            <a:extLst>
              <a:ext uri="{FF2B5EF4-FFF2-40B4-BE49-F238E27FC236}">
                <a16:creationId xmlns:a16="http://schemas.microsoft.com/office/drawing/2014/main" id="{79F4D6B6-0769-405F-911C-77F58DC460F9}"/>
              </a:ext>
            </a:extLst>
          </p:cNvPr>
          <p:cNvSpPr/>
          <p:nvPr/>
        </p:nvSpPr>
        <p:spPr>
          <a:xfrm>
            <a:off x="4932728" y="5634549"/>
            <a:ext cx="6853804" cy="738819"/>
          </a:xfrm>
          <a:prstGeom prst="ellipse">
            <a:avLst/>
          </a:prstGeom>
          <a:no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A47E2AE8-521A-45E1-877A-84F6795D3993}"/>
              </a:ext>
            </a:extLst>
          </p:cNvPr>
          <p:cNvCxnSpPr/>
          <p:nvPr/>
        </p:nvCxnSpPr>
        <p:spPr>
          <a:xfrm flipH="1" flipV="1">
            <a:off x="2248250" y="2810312"/>
            <a:ext cx="2072080" cy="30703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293078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1C22FC31-A9F7-4DC6-B519-F76706F0E030}"/>
              </a:ext>
            </a:extLst>
          </p:cNvPr>
          <p:cNvSpPr>
            <a:spLocks noGrp="1"/>
          </p:cNvSpPr>
          <p:nvPr>
            <p:ph idx="1"/>
          </p:nvPr>
        </p:nvSpPr>
        <p:spPr/>
        <p:txBody>
          <a:bodyPr>
            <a:normAutofit/>
          </a:bodyPr>
          <a:lstStyle/>
          <a:p>
            <a:pPr marL="0" indent="0" algn="ctr">
              <a:buNone/>
            </a:pPr>
            <a:endParaRPr lang="en-US" sz="8000" dirty="0"/>
          </a:p>
          <a:p>
            <a:pPr marL="0" indent="0" algn="ctr">
              <a:buNone/>
            </a:pPr>
            <a:r>
              <a:rPr lang="en-US" sz="8000" dirty="0"/>
              <a:t>QUESTIONS</a:t>
            </a:r>
          </a:p>
        </p:txBody>
      </p:sp>
      <p:pic>
        <p:nvPicPr>
          <p:cNvPr id="11" name="Picture 10">
            <a:extLst>
              <a:ext uri="{FF2B5EF4-FFF2-40B4-BE49-F238E27FC236}">
                <a16:creationId xmlns:a16="http://schemas.microsoft.com/office/drawing/2014/main" id="{0088CAED-96A8-4913-AC22-3DC09413279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9640" y="2890445"/>
            <a:ext cx="3357134" cy="2966185"/>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5821512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5118BA95-03E7-41B7-B442-0AF8C0A7FF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3048" y="0"/>
            <a:ext cx="12188952"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
        <p:nvSpPr>
          <p:cNvPr id="69" name="Oval 68">
            <a:extLst>
              <a:ext uri="{FF2B5EF4-FFF2-40B4-BE49-F238E27FC236}">
                <a16:creationId xmlns:a16="http://schemas.microsoft.com/office/drawing/2014/main" id="{059D8741-EAD6-41B1-A882-70D70FC358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61035" y="1679569"/>
            <a:ext cx="3498864" cy="3498858"/>
          </a:xfrm>
          <a:prstGeom prst="ellipse">
            <a:avLst/>
          </a:prstGeom>
          <a:blipFill dpi="0" rotWithShape="1">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400000"/>
                      </a14:imgEffect>
                      <a14:imgEffect>
                        <a14:brightnessContrast bright="-40000" contrast="40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71" name="Oval 70">
            <a:extLst>
              <a:ext uri="{FF2B5EF4-FFF2-40B4-BE49-F238E27FC236}">
                <a16:creationId xmlns:a16="http://schemas.microsoft.com/office/drawing/2014/main" id="{45444F36-3103-4D11-A25F-C054D4606D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46134" y="1864667"/>
            <a:ext cx="3128666" cy="312866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sp>
        <p:nvSpPr>
          <p:cNvPr id="2" name="Title 1">
            <a:extLst>
              <a:ext uri="{FF2B5EF4-FFF2-40B4-BE49-F238E27FC236}">
                <a16:creationId xmlns:a16="http://schemas.microsoft.com/office/drawing/2014/main" id="{EE065049-61CB-4100-B368-0965C29C6F30}"/>
              </a:ext>
            </a:extLst>
          </p:cNvPr>
          <p:cNvSpPr>
            <a:spLocks noGrp="1"/>
          </p:cNvSpPr>
          <p:nvPr>
            <p:ph type="title"/>
          </p:nvPr>
        </p:nvSpPr>
        <p:spPr>
          <a:xfrm>
            <a:off x="1490145" y="2376862"/>
            <a:ext cx="2640646" cy="2104273"/>
          </a:xfrm>
          <a:noFill/>
        </p:spPr>
        <p:txBody>
          <a:bodyPr>
            <a:normAutofit/>
          </a:bodyPr>
          <a:lstStyle/>
          <a:p>
            <a:pPr algn="ctr"/>
            <a:r>
              <a:rPr lang="en-US" sz="3200" dirty="0">
                <a:solidFill>
                  <a:srgbClr val="FFFFFF"/>
                </a:solidFill>
              </a:rPr>
              <a:t>Conversion Timeline</a:t>
            </a:r>
          </a:p>
        </p:txBody>
      </p:sp>
      <p:sp>
        <p:nvSpPr>
          <p:cNvPr id="73" name="Rectangle 72">
            <a:extLst>
              <a:ext uri="{FF2B5EF4-FFF2-40B4-BE49-F238E27FC236}">
                <a16:creationId xmlns:a16="http://schemas.microsoft.com/office/drawing/2014/main" id="{AD9B3EAD-A2B3-42C4-927C-3455E3E69E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502277" y="3388659"/>
            <a:ext cx="3657600" cy="80683"/>
          </a:xfrm>
          <a:prstGeom prst="rect">
            <a:avLst/>
          </a:prstGeom>
          <a:blipFill dpi="0" rotWithShape="1">
            <a:blip r:embed="rId5">
              <a:alphaModFix amt="85000"/>
              <a:lum bright="70000" contrast="-70000"/>
              <a:extLst>
                <a:ext uri="{BEBA8EAE-BF5A-486C-A8C5-ECC9F3942E4B}">
                  <a14:imgProps xmlns:a14="http://schemas.microsoft.com/office/drawing/2010/main">
                    <a14:imgLayer r:embed="rId6">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sp>
      <p:graphicFrame>
        <p:nvGraphicFramePr>
          <p:cNvPr id="62" name="Content Placeholder 2" descr="SmartArt Timeline graphic placeholder">
            <a:extLst>
              <a:ext uri="{FF2B5EF4-FFF2-40B4-BE49-F238E27FC236}">
                <a16:creationId xmlns:a16="http://schemas.microsoft.com/office/drawing/2014/main" id="{F4FA5E27-6C7A-4375-9844-DFFB6C04C3C3}"/>
              </a:ext>
            </a:extLst>
          </p:cNvPr>
          <p:cNvGraphicFramePr/>
          <p:nvPr>
            <p:extLst>
              <p:ext uri="{D42A27DB-BD31-4B8C-83A1-F6EECF244321}">
                <p14:modId xmlns:p14="http://schemas.microsoft.com/office/powerpoint/2010/main" val="2644634334"/>
              </p:ext>
            </p:extLst>
          </p:nvPr>
        </p:nvGraphicFramePr>
        <p:xfrm>
          <a:off x="6081713" y="725488"/>
          <a:ext cx="5141912" cy="540702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122064278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CA12FC-BCCE-44DD-BCD6-63EC711205EB}"/>
              </a:ext>
            </a:extLst>
          </p:cNvPr>
          <p:cNvSpPr>
            <a:spLocks noGrp="1"/>
          </p:cNvSpPr>
          <p:nvPr>
            <p:ph type="title"/>
          </p:nvPr>
        </p:nvSpPr>
        <p:spPr/>
        <p:txBody>
          <a:bodyPr/>
          <a:lstStyle/>
          <a:p>
            <a:r>
              <a:rPr lang="en-US" dirty="0"/>
              <a:t>Conversion timeline</a:t>
            </a:r>
          </a:p>
        </p:txBody>
      </p:sp>
      <p:graphicFrame>
        <p:nvGraphicFramePr>
          <p:cNvPr id="6" name="Content Placeholder 3" descr="Stacked List - Use to show groups of information or steps in a task, process, or workflow. Circular shapes contain Level 1 text, and the corresponding rectangles contain Level 2 text. Works well for numerous details and minimal Level 1 text.">
            <a:extLst>
              <a:ext uri="{FF2B5EF4-FFF2-40B4-BE49-F238E27FC236}">
                <a16:creationId xmlns:a16="http://schemas.microsoft.com/office/drawing/2014/main" id="{26774416-C703-4D15-A694-DDC39AE8C7C5}"/>
              </a:ext>
            </a:extLst>
          </p:cNvPr>
          <p:cNvGraphicFramePr>
            <a:graphicFrameLocks/>
          </p:cNvGraphicFramePr>
          <p:nvPr>
            <p:extLst>
              <p:ext uri="{D42A27DB-BD31-4B8C-83A1-F6EECF244321}">
                <p14:modId xmlns:p14="http://schemas.microsoft.com/office/powerpoint/2010/main" val="3957978564"/>
              </p:ext>
            </p:extLst>
          </p:nvPr>
        </p:nvGraphicFramePr>
        <p:xfrm>
          <a:off x="6094412" y="1905000"/>
          <a:ext cx="4699000" cy="4495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3" descr="Stacked List - Use to show groups of information or steps in a task, process, or workflow. Circular shapes contain Level 1 text, and the corresponding rectangles contain Level 2 text. Works well for numerous details and minimal Level 1 text.">
            <a:extLst>
              <a:ext uri="{FF2B5EF4-FFF2-40B4-BE49-F238E27FC236}">
                <a16:creationId xmlns:a16="http://schemas.microsoft.com/office/drawing/2014/main" id="{40EA3637-DF65-4EE4-9B68-F8CA48E52199}"/>
              </a:ext>
            </a:extLst>
          </p:cNvPr>
          <p:cNvGraphicFramePr>
            <a:graphicFrameLocks/>
          </p:cNvGraphicFramePr>
          <p:nvPr>
            <p:extLst>
              <p:ext uri="{D42A27DB-BD31-4B8C-83A1-F6EECF244321}">
                <p14:modId xmlns:p14="http://schemas.microsoft.com/office/powerpoint/2010/main" val="727625694"/>
              </p:ext>
            </p:extLst>
          </p:nvPr>
        </p:nvGraphicFramePr>
        <p:xfrm>
          <a:off x="1293813" y="1905000"/>
          <a:ext cx="4699000" cy="4495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33175263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D4BDD-7A71-46DA-B1BD-942E7C22775B}"/>
              </a:ext>
            </a:extLst>
          </p:cNvPr>
          <p:cNvSpPr>
            <a:spLocks noGrp="1"/>
          </p:cNvSpPr>
          <p:nvPr>
            <p:ph type="title"/>
          </p:nvPr>
        </p:nvSpPr>
        <p:spPr/>
        <p:txBody>
          <a:bodyPr/>
          <a:lstStyle/>
          <a:p>
            <a:r>
              <a:rPr lang="en-US" dirty="0"/>
              <a:t>General Changes</a:t>
            </a:r>
          </a:p>
        </p:txBody>
      </p:sp>
      <p:sp>
        <p:nvSpPr>
          <p:cNvPr id="3" name="Content Placeholder 2">
            <a:extLst>
              <a:ext uri="{FF2B5EF4-FFF2-40B4-BE49-F238E27FC236}">
                <a16:creationId xmlns:a16="http://schemas.microsoft.com/office/drawing/2014/main" id="{9FD36CE2-989C-4BA6-ABE9-6EF39E9CEBD0}"/>
              </a:ext>
            </a:extLst>
          </p:cNvPr>
          <p:cNvSpPr>
            <a:spLocks noGrp="1"/>
          </p:cNvSpPr>
          <p:nvPr>
            <p:ph idx="1"/>
          </p:nvPr>
        </p:nvSpPr>
        <p:spPr/>
        <p:txBody>
          <a:bodyPr>
            <a:normAutofit lnSpcReduction="10000"/>
          </a:bodyPr>
          <a:lstStyle/>
          <a:p>
            <a:r>
              <a:rPr lang="en-US" dirty="0"/>
              <a:t>Figures presented in different order</a:t>
            </a:r>
          </a:p>
          <a:p>
            <a:r>
              <a:rPr lang="en-US" dirty="0"/>
              <a:t>New chart of accounts following a common numbering system</a:t>
            </a:r>
          </a:p>
          <a:p>
            <a:r>
              <a:rPr lang="en-US" dirty="0"/>
              <a:t>No longer using sub department</a:t>
            </a:r>
          </a:p>
          <a:p>
            <a:r>
              <a:rPr lang="en-US" dirty="0"/>
              <a:t>Some fund numbers have changed</a:t>
            </a:r>
          </a:p>
          <a:p>
            <a:r>
              <a:rPr lang="en-US" dirty="0"/>
              <a:t>Departments re-numbered</a:t>
            </a:r>
          </a:p>
          <a:p>
            <a:r>
              <a:rPr lang="en-US" dirty="0"/>
              <a:t>Grant revenue no longer separated by grant </a:t>
            </a:r>
          </a:p>
          <a:p>
            <a:r>
              <a:rPr lang="en-US" dirty="0"/>
              <a:t>Grant projects and permanent fund appropriations have separate funds</a:t>
            </a:r>
          </a:p>
          <a:p>
            <a:r>
              <a:rPr lang="en-US" dirty="0"/>
              <a:t>Grants departmentalized by funding source</a:t>
            </a:r>
          </a:p>
          <a:p>
            <a:r>
              <a:rPr lang="en-US" dirty="0"/>
              <a:t>Permanent fund projects departmentalized by project</a:t>
            </a:r>
          </a:p>
          <a:p>
            <a:r>
              <a:rPr lang="en-US" dirty="0"/>
              <a:t>Cold Bay Terminal and Helicopter have separate enterprise funds</a:t>
            </a:r>
          </a:p>
          <a:p>
            <a:endParaRPr lang="en-US" dirty="0"/>
          </a:p>
        </p:txBody>
      </p:sp>
    </p:spTree>
    <p:extLst>
      <p:ext uri="{BB962C8B-B14F-4D97-AF65-F5344CB8AC3E}">
        <p14:creationId xmlns:p14="http://schemas.microsoft.com/office/powerpoint/2010/main" val="419006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EF0A408-7630-4DAC-A7AA-9F94AB30878C}"/>
              </a:ext>
            </a:extLst>
          </p:cNvPr>
          <p:cNvSpPr>
            <a:spLocks noGrp="1"/>
          </p:cNvSpPr>
          <p:nvPr>
            <p:ph type="title"/>
          </p:nvPr>
        </p:nvSpPr>
        <p:spPr/>
        <p:txBody>
          <a:bodyPr/>
          <a:lstStyle/>
          <a:p>
            <a:r>
              <a:rPr lang="en-US" dirty="0"/>
              <a:t>Financial figures</a:t>
            </a:r>
          </a:p>
        </p:txBody>
      </p:sp>
      <p:sp>
        <p:nvSpPr>
          <p:cNvPr id="5" name="Content Placeholder 4">
            <a:extLst>
              <a:ext uri="{FF2B5EF4-FFF2-40B4-BE49-F238E27FC236}">
                <a16:creationId xmlns:a16="http://schemas.microsoft.com/office/drawing/2014/main" id="{6E10AE82-9E3D-40D8-A095-465B7D86DFA5}"/>
              </a:ext>
            </a:extLst>
          </p:cNvPr>
          <p:cNvSpPr txBox="1">
            <a:spLocks/>
          </p:cNvSpPr>
          <p:nvPr/>
        </p:nvSpPr>
        <p:spPr>
          <a:xfrm>
            <a:off x="1293812" y="2362200"/>
            <a:ext cx="2895600" cy="4495800"/>
          </a:xfrm>
          <a:prstGeom prst="rect">
            <a:avLst/>
          </a:prstGeom>
        </p:spPr>
        <p:txBody>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a:p>
          <a:p>
            <a:r>
              <a:rPr lang="en-US"/>
              <a:t>Caselle</a:t>
            </a:r>
          </a:p>
          <a:p>
            <a:endParaRPr lang="en-US"/>
          </a:p>
          <a:p>
            <a:endParaRPr lang="en-US"/>
          </a:p>
          <a:p>
            <a:endParaRPr lang="en-US"/>
          </a:p>
          <a:p>
            <a:r>
              <a:rPr lang="en-US"/>
              <a:t>BDS</a:t>
            </a:r>
            <a:endParaRPr lang="en-US" dirty="0"/>
          </a:p>
        </p:txBody>
      </p:sp>
      <p:graphicFrame>
        <p:nvGraphicFramePr>
          <p:cNvPr id="6" name="Content Placeholder 5">
            <a:extLst>
              <a:ext uri="{FF2B5EF4-FFF2-40B4-BE49-F238E27FC236}">
                <a16:creationId xmlns:a16="http://schemas.microsoft.com/office/drawing/2014/main" id="{6BB92EE5-0E19-4629-A931-58D20396B62D}"/>
              </a:ext>
            </a:extLst>
          </p:cNvPr>
          <p:cNvGraphicFramePr>
            <a:graphicFrameLocks/>
          </p:cNvGraphicFramePr>
          <p:nvPr>
            <p:extLst>
              <p:ext uri="{D42A27DB-BD31-4B8C-83A1-F6EECF244321}">
                <p14:modId xmlns:p14="http://schemas.microsoft.com/office/powerpoint/2010/main" val="896119289"/>
              </p:ext>
            </p:extLst>
          </p:nvPr>
        </p:nvGraphicFramePr>
        <p:xfrm>
          <a:off x="3427413" y="2351016"/>
          <a:ext cx="7467600" cy="3624796"/>
        </p:xfrm>
        <a:graphic>
          <a:graphicData uri="http://schemas.openxmlformats.org/drawingml/2006/table">
            <a:tbl>
              <a:tblPr firstRow="1" bandRow="1">
                <a:tableStyleId>{3B4B98B0-60AC-42C2-AFA5-B58CD77FA1E5}</a:tableStyleId>
              </a:tblPr>
              <a:tblGrid>
                <a:gridCol w="1493520">
                  <a:extLst>
                    <a:ext uri="{9D8B030D-6E8A-4147-A177-3AD203B41FA5}">
                      <a16:colId xmlns:a16="http://schemas.microsoft.com/office/drawing/2014/main" val="20000"/>
                    </a:ext>
                  </a:extLst>
                </a:gridCol>
                <a:gridCol w="1493520">
                  <a:extLst>
                    <a:ext uri="{9D8B030D-6E8A-4147-A177-3AD203B41FA5}">
                      <a16:colId xmlns:a16="http://schemas.microsoft.com/office/drawing/2014/main" val="20001"/>
                    </a:ext>
                  </a:extLst>
                </a:gridCol>
                <a:gridCol w="1493520">
                  <a:extLst>
                    <a:ext uri="{9D8B030D-6E8A-4147-A177-3AD203B41FA5}">
                      <a16:colId xmlns:a16="http://schemas.microsoft.com/office/drawing/2014/main" val="3297545122"/>
                    </a:ext>
                  </a:extLst>
                </a:gridCol>
                <a:gridCol w="1615440">
                  <a:extLst>
                    <a:ext uri="{9D8B030D-6E8A-4147-A177-3AD203B41FA5}">
                      <a16:colId xmlns:a16="http://schemas.microsoft.com/office/drawing/2014/main" val="20002"/>
                    </a:ext>
                  </a:extLst>
                </a:gridCol>
                <a:gridCol w="1371600">
                  <a:extLst>
                    <a:ext uri="{9D8B030D-6E8A-4147-A177-3AD203B41FA5}">
                      <a16:colId xmlns:a16="http://schemas.microsoft.com/office/drawing/2014/main" val="2349825208"/>
                    </a:ext>
                  </a:extLst>
                </a:gridCol>
              </a:tblGrid>
              <a:tr h="1364610">
                <a:tc>
                  <a:txBody>
                    <a:bodyPr/>
                    <a:lstStyle/>
                    <a:p>
                      <a:pPr algn="ctr"/>
                      <a:r>
                        <a:rPr lang="en-US" b="1" dirty="0"/>
                        <a:t>Period Actual</a:t>
                      </a:r>
                    </a:p>
                  </a:txBody>
                  <a:tcPr anchor="ctr"/>
                </a:tc>
                <a:tc>
                  <a:txBody>
                    <a:bodyPr/>
                    <a:lstStyle/>
                    <a:p>
                      <a:pPr algn="ctr"/>
                      <a:r>
                        <a:rPr lang="en-US" b="1" dirty="0"/>
                        <a:t>Year to Date Actual</a:t>
                      </a:r>
                    </a:p>
                  </a:txBody>
                  <a:tcPr anchor="ctr"/>
                </a:tc>
                <a:tc>
                  <a:txBody>
                    <a:bodyPr/>
                    <a:lstStyle/>
                    <a:p>
                      <a:pPr algn="ctr"/>
                      <a:r>
                        <a:rPr lang="en-US" b="1" dirty="0"/>
                        <a:t>Budget</a:t>
                      </a:r>
                    </a:p>
                  </a:txBody>
                  <a:tcPr anchor="ctr"/>
                </a:tc>
                <a:tc>
                  <a:txBody>
                    <a:bodyPr/>
                    <a:lstStyle/>
                    <a:p>
                      <a:pPr algn="ctr"/>
                      <a:r>
                        <a:rPr lang="en-US" b="1" dirty="0"/>
                        <a:t>Unearned Unexpended</a:t>
                      </a:r>
                    </a:p>
                  </a:txBody>
                  <a:tcPr anchor="ctr"/>
                </a:tc>
                <a:tc>
                  <a:txBody>
                    <a:bodyPr/>
                    <a:lstStyle/>
                    <a:p>
                      <a:pPr algn="ctr"/>
                      <a:r>
                        <a:rPr lang="en-US" b="1" dirty="0"/>
                        <a:t>% of Year to Date Budget</a:t>
                      </a:r>
                    </a:p>
                  </a:txBody>
                  <a:tcPr anchor="ctr"/>
                </a:tc>
                <a:extLst>
                  <a:ext uri="{0D108BD9-81ED-4DB2-BD59-A6C34878D82A}">
                    <a16:rowId xmlns:a16="http://schemas.microsoft.com/office/drawing/2014/main" val="10000"/>
                  </a:ext>
                </a:extLst>
              </a:tr>
              <a:tr h="990600">
                <a:tc>
                  <a:txBody>
                    <a:bodyPr/>
                    <a:lstStyle/>
                    <a:p>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tc>
                  <a:txBody>
                    <a:bodyPr/>
                    <a:lstStyle/>
                    <a:p>
                      <a:pPr algn="ctr"/>
                      <a:endParaRPr lang="en-US" dirty="0"/>
                    </a:p>
                  </a:txBody>
                  <a:tcPr anchor="ctr"/>
                </a:tc>
                <a:extLst>
                  <a:ext uri="{0D108BD9-81ED-4DB2-BD59-A6C34878D82A}">
                    <a16:rowId xmlns:a16="http://schemas.microsoft.com/office/drawing/2014/main" val="10001"/>
                  </a:ext>
                </a:extLst>
              </a:tr>
              <a:tr h="1269586">
                <a:tc>
                  <a:txBody>
                    <a:bodyPr/>
                    <a:lstStyle/>
                    <a:p>
                      <a:pPr algn="ctr"/>
                      <a:r>
                        <a:rPr lang="en-US" dirty="0"/>
                        <a:t>Year to Date Budget</a:t>
                      </a:r>
                    </a:p>
                  </a:txBody>
                  <a:tcPr anchor="ctr"/>
                </a:tc>
                <a:tc>
                  <a:txBody>
                    <a:bodyPr/>
                    <a:lstStyle/>
                    <a:p>
                      <a:pPr algn="ctr"/>
                      <a:r>
                        <a:rPr lang="en-US" dirty="0"/>
                        <a:t>Year to Date Amount</a:t>
                      </a:r>
                    </a:p>
                  </a:txBody>
                  <a:tcPr anchor="ctr"/>
                </a:tc>
                <a:tc>
                  <a:txBody>
                    <a:bodyPr/>
                    <a:lstStyle/>
                    <a:p>
                      <a:pPr algn="ctr"/>
                      <a:r>
                        <a:rPr lang="en-US" dirty="0"/>
                        <a:t>Monthly Amount</a:t>
                      </a:r>
                    </a:p>
                  </a:txBody>
                  <a:tcPr anchor="ctr"/>
                </a:tc>
                <a:tc>
                  <a:txBody>
                    <a:bodyPr/>
                    <a:lstStyle/>
                    <a:p>
                      <a:pPr algn="ctr"/>
                      <a:r>
                        <a:rPr lang="en-US" dirty="0"/>
                        <a:t>Year to Date Balance</a:t>
                      </a:r>
                    </a:p>
                  </a:txBody>
                  <a:tcPr anchor="ctr"/>
                </a:tc>
                <a:tc>
                  <a:txBody>
                    <a:bodyPr/>
                    <a:lstStyle/>
                    <a:p>
                      <a:pPr algn="ctr"/>
                      <a:r>
                        <a:rPr lang="en-US" dirty="0"/>
                        <a:t>% of Year to Date Budget</a:t>
                      </a:r>
                    </a:p>
                  </a:txBody>
                  <a:tcPr anchor="ctr"/>
                </a:tc>
                <a:extLst>
                  <a:ext uri="{0D108BD9-81ED-4DB2-BD59-A6C34878D82A}">
                    <a16:rowId xmlns:a16="http://schemas.microsoft.com/office/drawing/2014/main" val="10002"/>
                  </a:ext>
                </a:extLst>
              </a:tr>
            </a:tbl>
          </a:graphicData>
        </a:graphic>
      </p:graphicFrame>
      <p:cxnSp>
        <p:nvCxnSpPr>
          <p:cNvPr id="7" name="Straight Arrow Connector 6">
            <a:extLst>
              <a:ext uri="{FF2B5EF4-FFF2-40B4-BE49-F238E27FC236}">
                <a16:creationId xmlns:a16="http://schemas.microsoft.com/office/drawing/2014/main" id="{500AA7E6-1917-48FA-91C3-BC83DC560386}"/>
              </a:ext>
            </a:extLst>
          </p:cNvPr>
          <p:cNvCxnSpPr>
            <a:cxnSpLocks/>
          </p:cNvCxnSpPr>
          <p:nvPr/>
        </p:nvCxnSpPr>
        <p:spPr>
          <a:xfrm flipH="1">
            <a:off x="4189413" y="3473045"/>
            <a:ext cx="2971800" cy="152400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8594A8D8-6D03-4033-8A9F-0C2120BB56D1}"/>
              </a:ext>
            </a:extLst>
          </p:cNvPr>
          <p:cNvCxnSpPr>
            <a:cxnSpLocks/>
          </p:cNvCxnSpPr>
          <p:nvPr/>
        </p:nvCxnSpPr>
        <p:spPr>
          <a:xfrm>
            <a:off x="4134345" y="3511145"/>
            <a:ext cx="3048000" cy="1447800"/>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F7BEC81C-924E-44A8-9904-025BCBEA0398}"/>
              </a:ext>
            </a:extLst>
          </p:cNvPr>
          <p:cNvCxnSpPr>
            <a:cxnSpLocks/>
          </p:cNvCxnSpPr>
          <p:nvPr/>
        </p:nvCxnSpPr>
        <p:spPr>
          <a:xfrm>
            <a:off x="5675313" y="3473045"/>
            <a:ext cx="0" cy="142580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D95C044-EA36-41FD-9C6E-E4DF887AD8E5}"/>
              </a:ext>
            </a:extLst>
          </p:cNvPr>
          <p:cNvCxnSpPr>
            <a:cxnSpLocks/>
          </p:cNvCxnSpPr>
          <p:nvPr/>
        </p:nvCxnSpPr>
        <p:spPr>
          <a:xfrm>
            <a:off x="8685212" y="3495039"/>
            <a:ext cx="0" cy="142580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530EF48-80D5-492B-82A4-4D8E5040D686}"/>
              </a:ext>
            </a:extLst>
          </p:cNvPr>
          <p:cNvCxnSpPr>
            <a:cxnSpLocks/>
          </p:cNvCxnSpPr>
          <p:nvPr/>
        </p:nvCxnSpPr>
        <p:spPr>
          <a:xfrm>
            <a:off x="10285412" y="3495039"/>
            <a:ext cx="0" cy="1425806"/>
          </a:xfrm>
          <a:prstGeom prst="straightConnector1">
            <a:avLst/>
          </a:prstGeom>
          <a:ln w="127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2784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F985B-89EE-4F82-BCE1-4A4B4EE60F2B}"/>
              </a:ext>
            </a:extLst>
          </p:cNvPr>
          <p:cNvSpPr>
            <a:spLocks noGrp="1"/>
          </p:cNvSpPr>
          <p:nvPr>
            <p:ph type="title"/>
          </p:nvPr>
        </p:nvSpPr>
        <p:spPr/>
        <p:txBody>
          <a:bodyPr/>
          <a:lstStyle/>
          <a:p>
            <a:r>
              <a:rPr lang="en-US" dirty="0"/>
              <a:t>Chart of accounts</a:t>
            </a:r>
          </a:p>
        </p:txBody>
      </p:sp>
      <p:sp>
        <p:nvSpPr>
          <p:cNvPr id="3" name="Content Placeholder 2">
            <a:extLst>
              <a:ext uri="{FF2B5EF4-FFF2-40B4-BE49-F238E27FC236}">
                <a16:creationId xmlns:a16="http://schemas.microsoft.com/office/drawing/2014/main" id="{B63954B1-C54D-48E3-A7F6-8E0B08273C8F}"/>
              </a:ext>
            </a:extLst>
          </p:cNvPr>
          <p:cNvSpPr>
            <a:spLocks noGrp="1"/>
          </p:cNvSpPr>
          <p:nvPr>
            <p:ph idx="1"/>
          </p:nvPr>
        </p:nvSpPr>
        <p:spPr/>
        <p:txBody>
          <a:bodyPr/>
          <a:lstStyle/>
          <a:p>
            <a:r>
              <a:rPr lang="en-US" dirty="0"/>
              <a:t>New account codes created with segments based on reporting needs</a:t>
            </a:r>
          </a:p>
          <a:p>
            <a:endParaRPr lang="en-US" dirty="0"/>
          </a:p>
          <a:p>
            <a:r>
              <a:rPr lang="en-US" dirty="0"/>
              <a:t>Previous account segments</a:t>
            </a:r>
          </a:p>
          <a:p>
            <a:pPr marL="0" indent="0" algn="ctr">
              <a:buNone/>
            </a:pPr>
            <a:endParaRPr lang="en-US" dirty="0"/>
          </a:p>
          <a:p>
            <a:pPr marL="0" indent="0" algn="ctr">
              <a:buNone/>
            </a:pPr>
            <a:r>
              <a:rPr lang="en-US" dirty="0"/>
              <a:t>FUND – DEPARTMENT – SUB-DEPARTMENT – ACCOUNT TYPE</a:t>
            </a:r>
          </a:p>
          <a:p>
            <a:endParaRPr lang="en-US" dirty="0"/>
          </a:p>
          <a:p>
            <a:r>
              <a:rPr lang="en-US" dirty="0"/>
              <a:t>New account segments</a:t>
            </a:r>
          </a:p>
          <a:p>
            <a:pPr marL="0" indent="0" algn="ctr">
              <a:buNone/>
            </a:pPr>
            <a:endParaRPr lang="en-US" dirty="0"/>
          </a:p>
          <a:p>
            <a:pPr marL="0" indent="0" algn="ctr">
              <a:buNone/>
            </a:pPr>
            <a:r>
              <a:rPr lang="en-US" dirty="0"/>
              <a:t>FUND – DEPARTMENT – ACCOUNT TYPE</a:t>
            </a:r>
          </a:p>
          <a:p>
            <a:endParaRPr lang="en-US" dirty="0"/>
          </a:p>
        </p:txBody>
      </p:sp>
    </p:spTree>
    <p:extLst>
      <p:ext uri="{BB962C8B-B14F-4D97-AF65-F5344CB8AC3E}">
        <p14:creationId xmlns:p14="http://schemas.microsoft.com/office/powerpoint/2010/main" val="154763240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752E437-A59D-427A-AF3F-03685D1910E7}"/>
              </a:ext>
            </a:extLst>
          </p:cNvPr>
          <p:cNvSpPr>
            <a:spLocks noGrp="1"/>
          </p:cNvSpPr>
          <p:nvPr>
            <p:ph type="title"/>
          </p:nvPr>
        </p:nvSpPr>
        <p:spPr/>
        <p:txBody>
          <a:bodyPr/>
          <a:lstStyle/>
          <a:p>
            <a:r>
              <a:rPr lang="en-US" dirty="0"/>
              <a:t>Chart of accounts - FUNDS</a:t>
            </a:r>
          </a:p>
        </p:txBody>
      </p:sp>
      <p:sp>
        <p:nvSpPr>
          <p:cNvPr id="5" name="Content Placeholder 4">
            <a:extLst>
              <a:ext uri="{FF2B5EF4-FFF2-40B4-BE49-F238E27FC236}">
                <a16:creationId xmlns:a16="http://schemas.microsoft.com/office/drawing/2014/main" id="{C45D1DAA-0D39-4E58-A361-8D3DFDDE1521}"/>
              </a:ext>
            </a:extLst>
          </p:cNvPr>
          <p:cNvSpPr>
            <a:spLocks noGrp="1"/>
          </p:cNvSpPr>
          <p:nvPr>
            <p:ph sz="half" idx="1"/>
          </p:nvPr>
        </p:nvSpPr>
        <p:spPr>
          <a:xfrm>
            <a:off x="1069847" y="2194560"/>
            <a:ext cx="5490343" cy="3977640"/>
          </a:xfrm>
        </p:spPr>
        <p:txBody>
          <a:bodyPr>
            <a:normAutofit/>
          </a:bodyPr>
          <a:lstStyle/>
          <a:p>
            <a:r>
              <a:rPr lang="en-US" dirty="0"/>
              <a:t>10 - GENERAL FUND</a:t>
            </a:r>
          </a:p>
          <a:p>
            <a:r>
              <a:rPr lang="en-US" dirty="0"/>
              <a:t>20 - GRANT FUND </a:t>
            </a:r>
          </a:p>
          <a:p>
            <a:r>
              <a:rPr lang="en-US" dirty="0"/>
              <a:t>21 - PERMANENT FUND APPROPRIATIONS</a:t>
            </a:r>
          </a:p>
          <a:p>
            <a:r>
              <a:rPr lang="en-US" dirty="0"/>
              <a:t>22 – COLD BAY TERMINAL FUND</a:t>
            </a:r>
          </a:p>
          <a:p>
            <a:r>
              <a:rPr lang="en-US" dirty="0"/>
              <a:t>23 – HELICOPTER FUND </a:t>
            </a:r>
          </a:p>
          <a:p>
            <a:r>
              <a:rPr lang="en-US" dirty="0"/>
              <a:t>24 – BOND CONSTRUCTION FUND</a:t>
            </a:r>
          </a:p>
          <a:p>
            <a:r>
              <a:rPr lang="en-US" dirty="0"/>
              <a:t>30 – BOND DEBT SERVICE FUND</a:t>
            </a:r>
          </a:p>
          <a:p>
            <a:r>
              <a:rPr lang="en-US" dirty="0"/>
              <a:t>40 – PERMANENT INVESTMENT FUND</a:t>
            </a:r>
          </a:p>
          <a:p>
            <a:r>
              <a:rPr lang="en-US" dirty="0"/>
              <a:t>41 – MAINTENANCE RESERVE FUND</a:t>
            </a:r>
          </a:p>
        </p:txBody>
      </p:sp>
      <p:pic>
        <p:nvPicPr>
          <p:cNvPr id="8" name="Content Placeholder 7">
            <a:extLst>
              <a:ext uri="{FF2B5EF4-FFF2-40B4-BE49-F238E27FC236}">
                <a16:creationId xmlns:a16="http://schemas.microsoft.com/office/drawing/2014/main" id="{1B93B026-DF60-42AF-A5DD-E456BA13FC67}"/>
              </a:ext>
            </a:extLst>
          </p:cNvPr>
          <p:cNvPicPr>
            <a:picLocks noGrp="1" noChangeAspect="1"/>
          </p:cNvPicPr>
          <p:nvPr>
            <p:ph sz="half" idx="2"/>
          </p:nvPr>
        </p:nvPicPr>
        <p:blipFill>
          <a:blip r:embed="rId3">
            <a:extLst>
              <a:ext uri="{837473B0-CC2E-450A-ABE3-18F120FF3D39}">
                <a1611:picAttrSrcUrl xmlns:a1611="http://schemas.microsoft.com/office/drawing/2016/11/main" r:id="rId4"/>
              </a:ext>
            </a:extLst>
          </a:blip>
          <a:stretch>
            <a:fillRect/>
          </a:stretch>
        </p:blipFill>
        <p:spPr>
          <a:xfrm>
            <a:off x="6979641" y="2589849"/>
            <a:ext cx="4921516" cy="3351519"/>
          </a:xfrm>
        </p:spPr>
      </p:pic>
      <p:sp>
        <p:nvSpPr>
          <p:cNvPr id="10" name="TextBox 9">
            <a:extLst>
              <a:ext uri="{FF2B5EF4-FFF2-40B4-BE49-F238E27FC236}">
                <a16:creationId xmlns:a16="http://schemas.microsoft.com/office/drawing/2014/main" id="{5EB70D66-3A48-4164-BD76-3EEF9A8D0796}"/>
              </a:ext>
            </a:extLst>
          </p:cNvPr>
          <p:cNvSpPr txBox="1"/>
          <p:nvPr/>
        </p:nvSpPr>
        <p:spPr>
          <a:xfrm>
            <a:off x="9675097" y="5951719"/>
            <a:ext cx="2369846" cy="184666"/>
          </a:xfrm>
          <a:prstGeom prst="rect">
            <a:avLst/>
          </a:prstGeom>
          <a:noFill/>
        </p:spPr>
        <p:txBody>
          <a:bodyPr wrap="square" rtlCol="0">
            <a:spAutoFit/>
          </a:bodyPr>
          <a:lstStyle/>
          <a:p>
            <a:r>
              <a:rPr lang="en-US" sz="600" dirty="0">
                <a:hlinkClick r:id="rId4" tooltip="https://www.flickr.com/photos/teegardin/5916140780"/>
              </a:rPr>
              <a:t>This Photo</a:t>
            </a:r>
            <a:r>
              <a:rPr lang="en-US" sz="600" dirty="0"/>
              <a:t> by Unknown Author is licensed under </a:t>
            </a:r>
            <a:r>
              <a:rPr lang="en-US" sz="600" dirty="0">
                <a:hlinkClick r:id="rId5" tooltip="https://creativecommons.org/licenses/by-sa/3.0/"/>
              </a:rPr>
              <a:t>CC BY-SA</a:t>
            </a:r>
            <a:endParaRPr lang="en-US" sz="600" dirty="0"/>
          </a:p>
        </p:txBody>
      </p:sp>
    </p:spTree>
    <p:extLst>
      <p:ext uri="{BB962C8B-B14F-4D97-AF65-F5344CB8AC3E}">
        <p14:creationId xmlns:p14="http://schemas.microsoft.com/office/powerpoint/2010/main" val="84615246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CF7439-997D-402D-BCAB-44B099918923}"/>
              </a:ext>
            </a:extLst>
          </p:cNvPr>
          <p:cNvSpPr>
            <a:spLocks noGrp="1"/>
          </p:cNvSpPr>
          <p:nvPr>
            <p:ph type="title"/>
          </p:nvPr>
        </p:nvSpPr>
        <p:spPr/>
        <p:txBody>
          <a:bodyPr/>
          <a:lstStyle/>
          <a:p>
            <a:r>
              <a:rPr lang="en-US" dirty="0"/>
              <a:t>Chart of accounts - departments</a:t>
            </a:r>
          </a:p>
        </p:txBody>
      </p:sp>
      <p:sp>
        <p:nvSpPr>
          <p:cNvPr id="5" name="Content Placeholder 2">
            <a:extLst>
              <a:ext uri="{FF2B5EF4-FFF2-40B4-BE49-F238E27FC236}">
                <a16:creationId xmlns:a16="http://schemas.microsoft.com/office/drawing/2014/main" id="{E483C83A-2B22-4E8B-B348-76988DFEFE7A}"/>
              </a:ext>
            </a:extLst>
          </p:cNvPr>
          <p:cNvSpPr>
            <a:spLocks noGrp="1"/>
          </p:cNvSpPr>
          <p:nvPr>
            <p:ph sz="half" idx="1"/>
          </p:nvPr>
        </p:nvSpPr>
        <p:spPr>
          <a:xfrm>
            <a:off x="1069975" y="2193925"/>
            <a:ext cx="4754563" cy="3978275"/>
          </a:xfrm>
        </p:spPr>
        <p:txBody>
          <a:bodyPr>
            <a:normAutofit/>
          </a:bodyPr>
          <a:lstStyle/>
          <a:p>
            <a:pPr marL="342900" indent="-342900"/>
            <a:r>
              <a:rPr lang="en-US" dirty="0"/>
              <a:t>000 – Non departmental</a:t>
            </a:r>
          </a:p>
          <a:p>
            <a:pPr marL="342900" indent="-342900"/>
            <a:r>
              <a:rPr lang="en-US" dirty="0"/>
              <a:t>100 – Mayors Office</a:t>
            </a:r>
          </a:p>
          <a:p>
            <a:pPr marL="342900" indent="-342900"/>
            <a:r>
              <a:rPr lang="en-US" dirty="0"/>
              <a:t>125 – Assembly</a:t>
            </a:r>
          </a:p>
          <a:p>
            <a:pPr marL="342900" indent="-342900"/>
            <a:r>
              <a:rPr lang="en-US" dirty="0"/>
              <a:t>150 – Clerks Department</a:t>
            </a:r>
          </a:p>
          <a:p>
            <a:pPr marL="342900" indent="-342900"/>
            <a:r>
              <a:rPr lang="en-US" dirty="0"/>
              <a:t>200 – Administration</a:t>
            </a:r>
          </a:p>
          <a:p>
            <a:pPr marL="342900" indent="-342900"/>
            <a:r>
              <a:rPr lang="en-US" dirty="0"/>
              <a:t>225 – Assistant Administration</a:t>
            </a:r>
          </a:p>
          <a:p>
            <a:pPr marL="342900" indent="-342900"/>
            <a:r>
              <a:rPr lang="en-US" dirty="0"/>
              <a:t>250 – Finance Department</a:t>
            </a:r>
          </a:p>
          <a:p>
            <a:pPr marL="342900" indent="-342900"/>
            <a:r>
              <a:rPr lang="en-US" dirty="0"/>
              <a:t>275 – Natural Resource</a:t>
            </a:r>
          </a:p>
        </p:txBody>
      </p:sp>
      <p:sp>
        <p:nvSpPr>
          <p:cNvPr id="6" name="Content Placeholder 3">
            <a:extLst>
              <a:ext uri="{FF2B5EF4-FFF2-40B4-BE49-F238E27FC236}">
                <a16:creationId xmlns:a16="http://schemas.microsoft.com/office/drawing/2014/main" id="{8A37DDE4-418D-480F-B2D8-79C88F719F55}"/>
              </a:ext>
            </a:extLst>
          </p:cNvPr>
          <p:cNvSpPr>
            <a:spLocks noGrp="1"/>
          </p:cNvSpPr>
          <p:nvPr>
            <p:ph sz="half" idx="2"/>
          </p:nvPr>
        </p:nvSpPr>
        <p:spPr>
          <a:xfrm>
            <a:off x="6364288" y="2193925"/>
            <a:ext cx="4754562" cy="3978275"/>
          </a:xfrm>
        </p:spPr>
        <p:txBody>
          <a:bodyPr>
            <a:normAutofit/>
          </a:bodyPr>
          <a:lstStyle/>
          <a:p>
            <a:pPr marL="342900" indent="-342900"/>
            <a:r>
              <a:rPr lang="en-US" dirty="0"/>
              <a:t>300 – Public Works</a:t>
            </a:r>
          </a:p>
          <a:p>
            <a:pPr marL="342900" indent="-342900"/>
            <a:r>
              <a:rPr lang="en-US" dirty="0"/>
              <a:t>325 – KCAP</a:t>
            </a:r>
          </a:p>
          <a:p>
            <a:pPr marL="342900" indent="-342900"/>
            <a:r>
              <a:rPr lang="en-US" dirty="0"/>
              <a:t>350 – Education</a:t>
            </a:r>
          </a:p>
          <a:p>
            <a:pPr marL="342900" indent="-342900"/>
            <a:r>
              <a:rPr lang="en-US" dirty="0"/>
              <a:t>500 – Permanent Fund Projects</a:t>
            </a:r>
          </a:p>
          <a:p>
            <a:pPr marL="342900" indent="-342900"/>
            <a:r>
              <a:rPr lang="en-US" dirty="0"/>
              <a:t>600 – Private Funded Projects</a:t>
            </a:r>
          </a:p>
          <a:p>
            <a:pPr marL="342900" indent="-342900"/>
            <a:r>
              <a:rPr lang="en-US" dirty="0"/>
              <a:t>700 – State Funded Grants</a:t>
            </a:r>
          </a:p>
          <a:p>
            <a:pPr marL="342900" indent="-342900"/>
            <a:r>
              <a:rPr lang="en-US" dirty="0"/>
              <a:t>800 – Federally Funded Grants</a:t>
            </a:r>
          </a:p>
          <a:p>
            <a:pPr marL="342900" indent="-342900"/>
            <a:r>
              <a:rPr lang="en-US" dirty="0"/>
              <a:t>900 – General Government</a:t>
            </a:r>
          </a:p>
          <a:p>
            <a:pPr lvl="1"/>
            <a:endParaRPr lang="en-US" dirty="0"/>
          </a:p>
          <a:p>
            <a:endParaRPr lang="en-US" dirty="0"/>
          </a:p>
        </p:txBody>
      </p:sp>
    </p:spTree>
    <p:extLst>
      <p:ext uri="{BB962C8B-B14F-4D97-AF65-F5344CB8AC3E}">
        <p14:creationId xmlns:p14="http://schemas.microsoft.com/office/powerpoint/2010/main" val="10496168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EB15-7DD4-437D-A4C1-5EAAF8E150DE}"/>
              </a:ext>
            </a:extLst>
          </p:cNvPr>
          <p:cNvSpPr>
            <a:spLocks noGrp="1"/>
          </p:cNvSpPr>
          <p:nvPr>
            <p:ph type="title"/>
          </p:nvPr>
        </p:nvSpPr>
        <p:spPr/>
        <p:txBody>
          <a:bodyPr/>
          <a:lstStyle/>
          <a:p>
            <a:r>
              <a:rPr lang="en-US" dirty="0"/>
              <a:t>CHART OF ACCOUNTs - Types</a:t>
            </a:r>
          </a:p>
        </p:txBody>
      </p:sp>
      <p:sp>
        <p:nvSpPr>
          <p:cNvPr id="4" name="Content Placeholder 2">
            <a:extLst>
              <a:ext uri="{FF2B5EF4-FFF2-40B4-BE49-F238E27FC236}">
                <a16:creationId xmlns:a16="http://schemas.microsoft.com/office/drawing/2014/main" id="{3EBE1AC8-93B7-4E42-B8FC-8BF0D87AAA80}"/>
              </a:ext>
            </a:extLst>
          </p:cNvPr>
          <p:cNvSpPr txBox="1">
            <a:spLocks/>
          </p:cNvSpPr>
          <p:nvPr/>
        </p:nvSpPr>
        <p:spPr>
          <a:xfrm>
            <a:off x="1293813" y="1676400"/>
            <a:ext cx="9601200" cy="4495800"/>
          </a:xfrm>
          <a:prstGeom prst="rect">
            <a:avLst/>
          </a:prstGeom>
        </p:spPr>
        <p:txBody>
          <a:bodyPr vert="horz" lIns="91440" tIns="45720" rIns="91440" bIns="45720" rtlCol="0">
            <a:normAutofit/>
          </a:bodyPr>
          <a:lst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a:lstStyle>
          <a:p>
            <a:endParaRPr lang="en-US" dirty="0"/>
          </a:p>
          <a:p>
            <a:r>
              <a:rPr lang="en-US" dirty="0"/>
              <a:t>Commonly used chart of accounts are created with 5 basic account types</a:t>
            </a:r>
          </a:p>
          <a:p>
            <a:endParaRPr lang="en-US" dirty="0"/>
          </a:p>
          <a:p>
            <a:r>
              <a:rPr lang="en-US" dirty="0"/>
              <a:t>Typically use same numbering system for each type </a:t>
            </a:r>
          </a:p>
          <a:p>
            <a:pPr marL="274320" lvl="1" indent="0" algn="ctr">
              <a:buFont typeface="Wingdings" pitchFamily="2" charset="2"/>
              <a:buNone/>
            </a:pPr>
            <a:endParaRPr lang="en-US" dirty="0"/>
          </a:p>
          <a:p>
            <a:pPr marL="274320" lvl="1" indent="0" algn="ctr">
              <a:buFont typeface="Wingdings" pitchFamily="2" charset="2"/>
              <a:buNone/>
            </a:pPr>
            <a:endParaRPr lang="en-US" dirty="0"/>
          </a:p>
          <a:p>
            <a:pPr marL="274320" lvl="1" indent="0" algn="ctr">
              <a:buFont typeface="Wingdings" pitchFamily="2" charset="2"/>
              <a:buNone/>
            </a:pPr>
            <a:endParaRPr lang="en-US" dirty="0"/>
          </a:p>
          <a:p>
            <a:endParaRPr lang="en-US" dirty="0"/>
          </a:p>
          <a:p>
            <a:endParaRPr lang="en-US" dirty="0"/>
          </a:p>
        </p:txBody>
      </p:sp>
      <p:graphicFrame>
        <p:nvGraphicFramePr>
          <p:cNvPr id="5" name="Table 4">
            <a:extLst>
              <a:ext uri="{FF2B5EF4-FFF2-40B4-BE49-F238E27FC236}">
                <a16:creationId xmlns:a16="http://schemas.microsoft.com/office/drawing/2014/main" id="{DEFF5E99-E423-4170-B5BE-0982DB8E3D7C}"/>
              </a:ext>
            </a:extLst>
          </p:cNvPr>
          <p:cNvGraphicFramePr>
            <a:graphicFrameLocks noGrp="1"/>
          </p:cNvGraphicFramePr>
          <p:nvPr>
            <p:extLst>
              <p:ext uri="{D42A27DB-BD31-4B8C-83A1-F6EECF244321}">
                <p14:modId xmlns:p14="http://schemas.microsoft.com/office/powerpoint/2010/main" val="3647536853"/>
              </p:ext>
            </p:extLst>
          </p:nvPr>
        </p:nvGraphicFramePr>
        <p:xfrm>
          <a:off x="912813" y="3851498"/>
          <a:ext cx="10363200" cy="937153"/>
        </p:xfrm>
        <a:graphic>
          <a:graphicData uri="http://schemas.openxmlformats.org/drawingml/2006/table">
            <a:tbl>
              <a:tblPr firstRow="1" bandRow="1">
                <a:tableStyleId>{3B4B98B0-60AC-42C2-AFA5-B58CD77FA1E5}</a:tableStyleId>
              </a:tblPr>
              <a:tblGrid>
                <a:gridCol w="2072640">
                  <a:extLst>
                    <a:ext uri="{9D8B030D-6E8A-4147-A177-3AD203B41FA5}">
                      <a16:colId xmlns:a16="http://schemas.microsoft.com/office/drawing/2014/main" val="3045377700"/>
                    </a:ext>
                  </a:extLst>
                </a:gridCol>
                <a:gridCol w="2072640">
                  <a:extLst>
                    <a:ext uri="{9D8B030D-6E8A-4147-A177-3AD203B41FA5}">
                      <a16:colId xmlns:a16="http://schemas.microsoft.com/office/drawing/2014/main" val="1704517808"/>
                    </a:ext>
                  </a:extLst>
                </a:gridCol>
                <a:gridCol w="2072640">
                  <a:extLst>
                    <a:ext uri="{9D8B030D-6E8A-4147-A177-3AD203B41FA5}">
                      <a16:colId xmlns:a16="http://schemas.microsoft.com/office/drawing/2014/main" val="2852443732"/>
                    </a:ext>
                  </a:extLst>
                </a:gridCol>
                <a:gridCol w="2072640">
                  <a:extLst>
                    <a:ext uri="{9D8B030D-6E8A-4147-A177-3AD203B41FA5}">
                      <a16:colId xmlns:a16="http://schemas.microsoft.com/office/drawing/2014/main" val="122507323"/>
                    </a:ext>
                  </a:extLst>
                </a:gridCol>
                <a:gridCol w="2072640">
                  <a:extLst>
                    <a:ext uri="{9D8B030D-6E8A-4147-A177-3AD203B41FA5}">
                      <a16:colId xmlns:a16="http://schemas.microsoft.com/office/drawing/2014/main" val="3116383448"/>
                    </a:ext>
                  </a:extLst>
                </a:gridCol>
              </a:tblGrid>
              <a:tr h="533400">
                <a:tc>
                  <a:txBody>
                    <a:bodyPr/>
                    <a:lstStyle/>
                    <a:p>
                      <a:pPr algn="ctr"/>
                      <a:r>
                        <a:rPr lang="en-US" dirty="0"/>
                        <a:t>ASSETS</a:t>
                      </a:r>
                    </a:p>
                  </a:txBody>
                  <a:tcPr/>
                </a:tc>
                <a:tc>
                  <a:txBody>
                    <a:bodyPr/>
                    <a:lstStyle/>
                    <a:p>
                      <a:pPr algn="ctr"/>
                      <a:r>
                        <a:rPr lang="en-US" dirty="0"/>
                        <a:t>LIABILITES</a:t>
                      </a:r>
                    </a:p>
                  </a:txBody>
                  <a:tcPr/>
                </a:tc>
                <a:tc>
                  <a:txBody>
                    <a:bodyPr/>
                    <a:lstStyle/>
                    <a:p>
                      <a:pPr algn="ctr"/>
                      <a:r>
                        <a:rPr lang="en-US" dirty="0"/>
                        <a:t>FUND BALANCE</a:t>
                      </a:r>
                    </a:p>
                  </a:txBody>
                  <a:tcPr/>
                </a:tc>
                <a:tc>
                  <a:txBody>
                    <a:bodyPr/>
                    <a:lstStyle/>
                    <a:p>
                      <a:pPr algn="ctr"/>
                      <a:r>
                        <a:rPr lang="en-US" dirty="0"/>
                        <a:t>REVENUE</a:t>
                      </a:r>
                    </a:p>
                  </a:txBody>
                  <a:tcPr/>
                </a:tc>
                <a:tc>
                  <a:txBody>
                    <a:bodyPr/>
                    <a:lstStyle/>
                    <a:p>
                      <a:pPr algn="ctr"/>
                      <a:r>
                        <a:rPr lang="en-US" dirty="0"/>
                        <a:t>EXPENSE</a:t>
                      </a:r>
                    </a:p>
                  </a:txBody>
                  <a:tcPr/>
                </a:tc>
                <a:extLst>
                  <a:ext uri="{0D108BD9-81ED-4DB2-BD59-A6C34878D82A}">
                    <a16:rowId xmlns:a16="http://schemas.microsoft.com/office/drawing/2014/main" val="3591336265"/>
                  </a:ext>
                </a:extLst>
              </a:tr>
              <a:tr h="403753">
                <a:tc>
                  <a:txBody>
                    <a:bodyPr/>
                    <a:lstStyle/>
                    <a:p>
                      <a:pPr algn="ctr"/>
                      <a:r>
                        <a:rPr lang="en-US" dirty="0"/>
                        <a:t>1000’s</a:t>
                      </a:r>
                    </a:p>
                  </a:txBody>
                  <a:tcPr/>
                </a:tc>
                <a:tc>
                  <a:txBody>
                    <a:bodyPr/>
                    <a:lstStyle/>
                    <a:p>
                      <a:pPr algn="ctr"/>
                      <a:r>
                        <a:rPr lang="en-US" dirty="0"/>
                        <a:t>2000’s</a:t>
                      </a:r>
                    </a:p>
                  </a:txBody>
                  <a:tcPr/>
                </a:tc>
                <a:tc>
                  <a:txBody>
                    <a:bodyPr/>
                    <a:lstStyle/>
                    <a:p>
                      <a:pPr algn="ctr"/>
                      <a:r>
                        <a:rPr lang="en-US" dirty="0"/>
                        <a:t>3000’s</a:t>
                      </a:r>
                    </a:p>
                  </a:txBody>
                  <a:tcPr/>
                </a:tc>
                <a:tc>
                  <a:txBody>
                    <a:bodyPr/>
                    <a:lstStyle/>
                    <a:p>
                      <a:pPr algn="ctr"/>
                      <a:r>
                        <a:rPr lang="en-US" dirty="0"/>
                        <a:t>4000’s</a:t>
                      </a:r>
                    </a:p>
                  </a:txBody>
                  <a:tcPr/>
                </a:tc>
                <a:tc>
                  <a:txBody>
                    <a:bodyPr/>
                    <a:lstStyle/>
                    <a:p>
                      <a:pPr algn="ctr"/>
                      <a:r>
                        <a:rPr lang="en-US" dirty="0"/>
                        <a:t>5000-9000’s</a:t>
                      </a:r>
                    </a:p>
                  </a:txBody>
                  <a:tcPr/>
                </a:tc>
                <a:extLst>
                  <a:ext uri="{0D108BD9-81ED-4DB2-BD59-A6C34878D82A}">
                    <a16:rowId xmlns:a16="http://schemas.microsoft.com/office/drawing/2014/main" val="2421304916"/>
                  </a:ext>
                </a:extLst>
              </a:tr>
            </a:tbl>
          </a:graphicData>
        </a:graphic>
      </p:graphicFrame>
      <p:sp>
        <p:nvSpPr>
          <p:cNvPr id="6" name="Rectangle 5">
            <a:extLst>
              <a:ext uri="{FF2B5EF4-FFF2-40B4-BE49-F238E27FC236}">
                <a16:creationId xmlns:a16="http://schemas.microsoft.com/office/drawing/2014/main" id="{5E907688-6AA9-499D-A44B-906B9A6ED353}"/>
              </a:ext>
            </a:extLst>
          </p:cNvPr>
          <p:cNvSpPr/>
          <p:nvPr/>
        </p:nvSpPr>
        <p:spPr>
          <a:xfrm>
            <a:off x="936005" y="5049949"/>
            <a:ext cx="6527782" cy="1200329"/>
          </a:xfrm>
          <a:prstGeom prst="rect">
            <a:avLst/>
          </a:prstGeom>
        </p:spPr>
        <p:txBody>
          <a:bodyPr wrap="square">
            <a:spAutoFit/>
          </a:bodyPr>
          <a:lstStyle/>
          <a:p>
            <a:pPr marL="342900" indent="-342900" algn="ctr"/>
            <a:r>
              <a:rPr lang="en-US" dirty="0"/>
              <a:t>Reported on Balance Sheet in annual financial statements</a:t>
            </a:r>
          </a:p>
          <a:p>
            <a:pPr algn="ctr"/>
            <a:endParaRPr lang="en-US" dirty="0"/>
          </a:p>
          <a:p>
            <a:endParaRPr lang="en-US" dirty="0"/>
          </a:p>
          <a:p>
            <a:pPr algn="ctr"/>
            <a:endParaRPr lang="en-US" dirty="0"/>
          </a:p>
        </p:txBody>
      </p:sp>
      <p:sp>
        <p:nvSpPr>
          <p:cNvPr id="7" name="Rectangle 6">
            <a:extLst>
              <a:ext uri="{FF2B5EF4-FFF2-40B4-BE49-F238E27FC236}">
                <a16:creationId xmlns:a16="http://schemas.microsoft.com/office/drawing/2014/main" id="{7086E497-218E-47D5-9E4B-A3D11FC476FF}"/>
              </a:ext>
            </a:extLst>
          </p:cNvPr>
          <p:cNvSpPr/>
          <p:nvPr/>
        </p:nvSpPr>
        <p:spPr>
          <a:xfrm>
            <a:off x="7575769" y="5525869"/>
            <a:ext cx="3700244" cy="646331"/>
          </a:xfrm>
          <a:prstGeom prst="rect">
            <a:avLst/>
          </a:prstGeom>
        </p:spPr>
        <p:txBody>
          <a:bodyPr wrap="square">
            <a:spAutoFit/>
          </a:bodyPr>
          <a:lstStyle/>
          <a:p>
            <a:pPr marL="342900" indent="-342900"/>
            <a:r>
              <a:rPr lang="en-US" dirty="0"/>
              <a:t>Reported on Monthly Financial</a:t>
            </a:r>
          </a:p>
          <a:p>
            <a:pPr marL="342900" indent="-342900"/>
            <a:r>
              <a:rPr lang="en-US" dirty="0"/>
              <a:t>Statements in relation to Budget</a:t>
            </a:r>
          </a:p>
        </p:txBody>
      </p:sp>
      <p:cxnSp>
        <p:nvCxnSpPr>
          <p:cNvPr id="9" name="Straight Arrow Connector 8">
            <a:extLst>
              <a:ext uri="{FF2B5EF4-FFF2-40B4-BE49-F238E27FC236}">
                <a16:creationId xmlns:a16="http://schemas.microsoft.com/office/drawing/2014/main" id="{BC5B2F2C-934D-4DF4-80E8-A68A8DB23362}"/>
              </a:ext>
            </a:extLst>
          </p:cNvPr>
          <p:cNvCxnSpPr>
            <a:cxnSpLocks/>
          </p:cNvCxnSpPr>
          <p:nvPr/>
        </p:nvCxnSpPr>
        <p:spPr>
          <a:xfrm flipV="1">
            <a:off x="1140902" y="4211273"/>
            <a:ext cx="486561" cy="838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0E304F5-3B23-4416-BA24-46974AD15F77}"/>
              </a:ext>
            </a:extLst>
          </p:cNvPr>
          <p:cNvCxnSpPr>
            <a:cxnSpLocks/>
          </p:cNvCxnSpPr>
          <p:nvPr/>
        </p:nvCxnSpPr>
        <p:spPr>
          <a:xfrm flipH="1" flipV="1">
            <a:off x="6678465" y="4211273"/>
            <a:ext cx="516874" cy="83867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D7B0B0DC-7951-4D90-BB09-4A6BAF3B6F3D}"/>
              </a:ext>
            </a:extLst>
          </p:cNvPr>
          <p:cNvCxnSpPr>
            <a:cxnSpLocks/>
          </p:cNvCxnSpPr>
          <p:nvPr/>
        </p:nvCxnSpPr>
        <p:spPr>
          <a:xfrm flipV="1">
            <a:off x="7364130" y="4237502"/>
            <a:ext cx="252568" cy="162489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36CEEF6D-BF80-4EA1-8602-A7B8D9BEBD5A}"/>
              </a:ext>
            </a:extLst>
          </p:cNvPr>
          <p:cNvCxnSpPr>
            <a:cxnSpLocks/>
          </p:cNvCxnSpPr>
          <p:nvPr/>
        </p:nvCxnSpPr>
        <p:spPr>
          <a:xfrm flipH="1" flipV="1">
            <a:off x="10885021" y="4217530"/>
            <a:ext cx="291259" cy="16315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6779446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Wood Type">
  <a:themeElements>
    <a:clrScheme name="Blue Green">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Wood Type">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D9A9D615-5981-403D-BA81-11685916B28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048674FF-673D-40E4-90DC-427647F6395A}">
  <ds:schemaRefs>
    <ds:schemaRef ds:uri="http://schemas.microsoft.com/office/2006/documentManagement/types"/>
    <ds:schemaRef ds:uri="http://schemas.microsoft.com/office/2006/metadata/properties"/>
    <ds:schemaRef ds:uri="71af3243-3dd4-4a8d-8c0d-dd76da1f02a5"/>
    <ds:schemaRef ds:uri="http://purl.org/dc/elements/1.1/"/>
    <ds:schemaRef ds:uri="http://schemas.openxmlformats.org/package/2006/metadata/core-properties"/>
    <ds:schemaRef ds:uri="http://purl.org/dc/dcmitype/"/>
    <ds:schemaRef ds:uri="http://purl.org/dc/terms/"/>
    <ds:schemaRef ds:uri="http://schemas.microsoft.com/office/infopath/2007/PartnerControls"/>
    <ds:schemaRef ds:uri="16c05727-aa75-4e4a-9b5f-8a80a1165891"/>
    <ds:schemaRef ds:uri="http://www.w3.org/XML/1998/namespace"/>
  </ds:schemaRefs>
</ds:datastoreItem>
</file>

<file path=customXml/itemProps3.xml><?xml version="1.0" encoding="utf-8"?>
<ds:datastoreItem xmlns:ds="http://schemas.openxmlformats.org/officeDocument/2006/customXml" ds:itemID="{2EFE16CA-070B-4D00-B57F-1D59C2AB8F4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Wood design</Template>
  <TotalTime>0</TotalTime>
  <Words>634</Words>
  <Application>Microsoft Office PowerPoint</Application>
  <PresentationFormat>Widescreen</PresentationFormat>
  <Paragraphs>141</Paragraphs>
  <Slides>16</Slides>
  <Notes>15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Calibri</vt:lpstr>
      <vt:lpstr>Rockwell</vt:lpstr>
      <vt:lpstr>Rockwell Condensed</vt:lpstr>
      <vt:lpstr>Rockwell Extra Bold</vt:lpstr>
      <vt:lpstr>Wingdings</vt:lpstr>
      <vt:lpstr>Wood Type</vt:lpstr>
      <vt:lpstr>Caselle financials</vt:lpstr>
      <vt:lpstr>Conversion Timeline</vt:lpstr>
      <vt:lpstr>Conversion timeline</vt:lpstr>
      <vt:lpstr>General Changes</vt:lpstr>
      <vt:lpstr>Financial figures</vt:lpstr>
      <vt:lpstr>Chart of accounts</vt:lpstr>
      <vt:lpstr>Chart of accounts - FUNDS</vt:lpstr>
      <vt:lpstr>Chart of accounts - departments</vt:lpstr>
      <vt:lpstr>CHART OF ACCOUNTs - Types</vt:lpstr>
      <vt:lpstr>Caselle     Banyon Data</vt:lpstr>
      <vt:lpstr>Grant and Permanent fund projects </vt:lpstr>
      <vt:lpstr>PowerPoint Presentation</vt:lpstr>
      <vt:lpstr>PowerPoint Presentation</vt:lpstr>
      <vt:lpstr>PowerPoint Presentation</vt:lpstr>
      <vt:lpstr>Terminal and helicopter funds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2024-09-05T22:24:48Z</dcterms:created>
  <dcterms:modified xsi:type="dcterms:W3CDTF">2024-10-08T19:17:27Z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